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 id="2147483671" r:id="rId2"/>
  </p:sldMasterIdLst>
  <p:notesMasterIdLst>
    <p:notesMasterId r:id="rId11"/>
  </p:notesMasterIdLst>
  <p:sldIdLst>
    <p:sldId id="256" r:id="rId3"/>
    <p:sldId id="257" r:id="rId4"/>
    <p:sldId id="258" r:id="rId5"/>
    <p:sldId id="259" r:id="rId6"/>
    <p:sldId id="260" r:id="rId7"/>
    <p:sldId id="261" r:id="rId8"/>
    <p:sldId id="262" r:id="rId9"/>
    <p:sldId id="263" r:id="rId10"/>
  </p:sldIdLst>
  <p:sldSz cx="18288000" cy="10287000"/>
  <p:notesSz cx="6858000" cy="9144000"/>
  <p:embeddedFontLst>
    <p:embeddedFont>
      <p:font typeface="Calibri" panose="020F0502020204030204" pitchFamily="34" charset="0"/>
      <p:regular r:id="rId12"/>
      <p:bold r:id="rId13"/>
      <p:italic r:id="rId14"/>
      <p:boldItalic r:id="rId15"/>
    </p:embeddedFont>
    <p:embeddedFont>
      <p:font typeface="Georgia" panose="02040502050405020303" pitchFamily="18" charset="0"/>
      <p:regular r:id="rId16"/>
      <p:bold r:id="rId17"/>
      <p:italic r:id="rId18"/>
      <p:boldItalic r:id="rId19"/>
    </p:embeddedFont>
    <p:embeddedFont>
      <p:font typeface="Helvetica Neue" panose="020B0604020202020204" charset="0"/>
      <p:regular r:id="rId20"/>
      <p:bold r:id="rId21"/>
      <p:italic r:id="rId22"/>
      <p:bold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ustine Sapp"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696"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font" Target="fonts/font10.fntdata"/><Relationship Id="rId7" Type="http://schemas.openxmlformats.org/officeDocument/2006/relationships/slide" Target="slides/slide5.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24"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font" Target="fonts/font4.fntdata"/><Relationship Id="rId23" Type="http://schemas.openxmlformats.org/officeDocument/2006/relationships/font" Target="fonts/font12.fntdata"/><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font" Target="fonts/font8.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3.fntdata"/><Relationship Id="rId22" Type="http://schemas.openxmlformats.org/officeDocument/2006/relationships/font" Target="fonts/font11.fntdata"/><Relationship Id="rId27"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23-10-11T14:37:30.217" idx="1">
    <p:pos x="648" y="1409"/>
    <p:text>@chipcc@gmail.com ready for review
_Assigned to Chip Colwell_</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notes"/>
          <p:cNvSpPr txBox="1">
            <a:spLocks noGrp="1"/>
          </p:cNvSpPr>
          <p:nvPr>
            <p:ph type="body" idx="1"/>
          </p:nvPr>
        </p:nvSpPr>
        <p:spPr>
          <a:xfrm>
            <a:off x="914400" y="3251200"/>
            <a:ext cx="7315200" cy="3081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61" name="Google Shape;161;p1:notes"/>
          <p:cNvSpPr>
            <a:spLocks noGrp="1" noRot="1" noChangeAspect="1"/>
          </p:cNvSpPr>
          <p:nvPr>
            <p:ph type="sldImg" idx="2"/>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24aeab2d072_0_82:notes"/>
          <p:cNvSpPr txBox="1">
            <a:spLocks noGrp="1"/>
          </p:cNvSpPr>
          <p:nvPr>
            <p:ph type="body" idx="1"/>
          </p:nvPr>
        </p:nvSpPr>
        <p:spPr>
          <a:xfrm>
            <a:off x="914400" y="3251200"/>
            <a:ext cx="7315200" cy="30813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5" name="Google Shape;175;g24aeab2d072_0_82:notes"/>
          <p:cNvSpPr>
            <a:spLocks noGrp="1" noRot="1" noChangeAspect="1"/>
          </p:cNvSpPr>
          <p:nvPr>
            <p:ph type="sldImg" idx="2"/>
          </p:nvPr>
        </p:nvSpPr>
        <p:spPr>
          <a:xfrm>
            <a:off x="2857500" y="512763"/>
            <a:ext cx="3429000" cy="2567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2841e9f6f15_0_263: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183" name="Google Shape;183;g2841e9f6f15_0_263: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184" name="Google Shape;184;g2841e9f6f15_0_263:notes"/>
          <p:cNvSpPr>
            <a:spLocks noGrp="1" noRot="1" noChangeAspect="1"/>
          </p:cNvSpPr>
          <p:nvPr>
            <p:ph type="sldImg" idx="3"/>
          </p:nvPr>
        </p:nvSpPr>
        <p:spPr>
          <a:xfrm>
            <a:off x="2857500" y="512763"/>
            <a:ext cx="3429000" cy="2567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5" name="Google Shape;185;g2841e9f6f15_0_263:notes"/>
          <p:cNvSpPr txBox="1">
            <a:spLocks noGrp="1"/>
          </p:cNvSpPr>
          <p:nvPr>
            <p:ph type="body" idx="1"/>
          </p:nvPr>
        </p:nvSpPr>
        <p:spPr>
          <a:xfrm>
            <a:off x="914400" y="3251200"/>
            <a:ext cx="7315200" cy="30813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-Public advocacy of anthros like Franz Boas, Margaret Mead, etc. </a:t>
            </a:r>
            <a:endParaRPr/>
          </a:p>
          <a:p>
            <a:pPr marL="0" lvl="0" indent="0" algn="l" rtl="0">
              <a:spcBef>
                <a:spcPts val="0"/>
              </a:spcBef>
              <a:spcAft>
                <a:spcPts val="0"/>
              </a:spcAft>
              <a:buNone/>
            </a:pPr>
            <a:r>
              <a:rPr lang="en-US"/>
              <a:t>-Development of "formal" and accredited museums</a:t>
            </a:r>
            <a:endParaRPr/>
          </a:p>
        </p:txBody>
      </p:sp>
      <p:sp>
        <p:nvSpPr>
          <p:cNvPr id="186" name="Google Shape;186;g2841e9f6f15_0_263:notes"/>
          <p:cNvSpPr txBox="1">
            <a:spLocks noGrp="1"/>
          </p:cNvSpPr>
          <p:nvPr>
            <p:ph type="ftr" idx="11"/>
          </p:nvPr>
        </p:nvSpPr>
        <p:spPr>
          <a:xfrm>
            <a:off x="0" y="6502400"/>
            <a:ext cx="3962400" cy="3414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187" name="Google Shape;187;g2841e9f6f15_0_263:notes"/>
          <p:cNvSpPr txBox="1">
            <a:spLocks noGrp="1"/>
          </p:cNvSpPr>
          <p:nvPr>
            <p:ph type="sldNum" idx="12"/>
          </p:nvPr>
        </p:nvSpPr>
        <p:spPr>
          <a:xfrm>
            <a:off x="5180013" y="6502400"/>
            <a:ext cx="3962400" cy="3414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24aeab2d072_0_166:notes"/>
          <p:cNvSpPr txBox="1">
            <a:spLocks noGrp="1"/>
          </p:cNvSpPr>
          <p:nvPr>
            <p:ph type="body" idx="1"/>
          </p:nvPr>
        </p:nvSpPr>
        <p:spPr>
          <a:xfrm>
            <a:off x="914400" y="3251200"/>
            <a:ext cx="7315200" cy="30813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1" name="Google Shape;201;g24aeab2d072_0_166:notes"/>
          <p:cNvSpPr>
            <a:spLocks noGrp="1" noRot="1" noChangeAspect="1"/>
          </p:cNvSpPr>
          <p:nvPr>
            <p:ph type="sldImg" idx="2"/>
          </p:nvPr>
        </p:nvSpPr>
        <p:spPr>
          <a:xfrm>
            <a:off x="2857500" y="512763"/>
            <a:ext cx="3429000" cy="2567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10:notes"/>
          <p:cNvSpPr txBox="1">
            <a:spLocks noGrp="1"/>
          </p:cNvSpPr>
          <p:nvPr>
            <p:ph type="body" idx="1"/>
          </p:nvPr>
        </p:nvSpPr>
        <p:spPr>
          <a:xfrm>
            <a:off x="914400" y="3251200"/>
            <a:ext cx="7315200" cy="3081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Supporting Info</a:t>
            </a:r>
            <a:endParaRPr/>
          </a:p>
        </p:txBody>
      </p:sp>
      <p:sp>
        <p:nvSpPr>
          <p:cNvPr id="211" name="Google Shape;211;p10:notes"/>
          <p:cNvSpPr>
            <a:spLocks noGrp="1" noRot="1" noChangeAspect="1"/>
          </p:cNvSpPr>
          <p:nvPr>
            <p:ph type="sldImg" idx="2"/>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2841e9f6f15_0_356:notes"/>
          <p:cNvSpPr txBox="1">
            <a:spLocks noGrp="1"/>
          </p:cNvSpPr>
          <p:nvPr>
            <p:ph type="body" idx="1"/>
          </p:nvPr>
        </p:nvSpPr>
        <p:spPr>
          <a:xfrm>
            <a:off x="914400" y="3251200"/>
            <a:ext cx="7315200" cy="30813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9" name="Google Shape;229;g2841e9f6f15_0_356:notes"/>
          <p:cNvSpPr>
            <a:spLocks noGrp="1" noRot="1" noChangeAspect="1"/>
          </p:cNvSpPr>
          <p:nvPr>
            <p:ph type="sldImg" idx="2"/>
          </p:nvPr>
        </p:nvSpPr>
        <p:spPr>
          <a:xfrm>
            <a:off x="2857500" y="512763"/>
            <a:ext cx="3429000" cy="2567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2842eadc165_0_0:notes"/>
          <p:cNvSpPr txBox="1">
            <a:spLocks noGrp="1"/>
          </p:cNvSpPr>
          <p:nvPr>
            <p:ph type="body" idx="1"/>
          </p:nvPr>
        </p:nvSpPr>
        <p:spPr>
          <a:xfrm>
            <a:off x="914400" y="3251200"/>
            <a:ext cx="7315200" cy="30813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Supporting Info</a:t>
            </a:r>
            <a:endParaRPr/>
          </a:p>
        </p:txBody>
      </p:sp>
      <p:sp>
        <p:nvSpPr>
          <p:cNvPr id="239" name="Google Shape;239;g2842eadc165_0_0:notes"/>
          <p:cNvSpPr>
            <a:spLocks noGrp="1" noRot="1" noChangeAspect="1"/>
          </p:cNvSpPr>
          <p:nvPr>
            <p:ph type="sldImg" idx="2"/>
          </p:nvPr>
        </p:nvSpPr>
        <p:spPr>
          <a:xfrm>
            <a:off x="2857500" y="512763"/>
            <a:ext cx="3429000" cy="2567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24aeab2d072_0_252: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252" name="Google Shape;252;g24aeab2d072_0_252: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253" name="Google Shape;253;g24aeab2d072_0_252:notes"/>
          <p:cNvSpPr>
            <a:spLocks noGrp="1" noRot="1" noChangeAspect="1"/>
          </p:cNvSpPr>
          <p:nvPr>
            <p:ph type="sldImg" idx="3"/>
          </p:nvPr>
        </p:nvSpPr>
        <p:spPr>
          <a:xfrm>
            <a:off x="2857500" y="512763"/>
            <a:ext cx="3429000" cy="2567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4" name="Google Shape;254;g24aeab2d072_0_252:notes"/>
          <p:cNvSpPr txBox="1">
            <a:spLocks noGrp="1"/>
          </p:cNvSpPr>
          <p:nvPr>
            <p:ph type="body" idx="1"/>
          </p:nvPr>
        </p:nvSpPr>
        <p:spPr>
          <a:xfrm>
            <a:off x="914400" y="3251200"/>
            <a:ext cx="7315200" cy="30813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5" name="Google Shape;255;g24aeab2d072_0_252:notes"/>
          <p:cNvSpPr txBox="1">
            <a:spLocks noGrp="1"/>
          </p:cNvSpPr>
          <p:nvPr>
            <p:ph type="ftr" idx="11"/>
          </p:nvPr>
        </p:nvSpPr>
        <p:spPr>
          <a:xfrm>
            <a:off x="0" y="6502400"/>
            <a:ext cx="3962400" cy="3414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256" name="Google Shape;256;g24aeab2d072_0_252:notes"/>
          <p:cNvSpPr txBox="1">
            <a:spLocks noGrp="1"/>
          </p:cNvSpPr>
          <p:nvPr>
            <p:ph type="sldNum" idx="12"/>
          </p:nvPr>
        </p:nvSpPr>
        <p:spPr>
          <a:xfrm>
            <a:off x="5180013" y="6502400"/>
            <a:ext cx="3962400" cy="3414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0"/>
        <p:cNvGrpSpPr/>
        <p:nvPr/>
      </p:nvGrpSpPr>
      <p:grpSpPr>
        <a:xfrm>
          <a:off x="0" y="0"/>
          <a:ext cx="0" cy="0"/>
          <a:chOff x="0" y="0"/>
          <a:chExt cx="0" cy="0"/>
        </a:xfrm>
      </p:grpSpPr>
      <p:sp>
        <p:nvSpPr>
          <p:cNvPr id="91" name="Google Shape;91;p14"/>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92" name="Google Shape;92;p14"/>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93" name="Google Shape;93;p14"/>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4"/>
        <p:cNvGrpSpPr/>
        <p:nvPr/>
      </p:nvGrpSpPr>
      <p:grpSpPr>
        <a:xfrm>
          <a:off x="0" y="0"/>
          <a:ext cx="0" cy="0"/>
          <a:chOff x="0" y="0"/>
          <a:chExt cx="0" cy="0"/>
        </a:xfrm>
      </p:grpSpPr>
      <p:sp>
        <p:nvSpPr>
          <p:cNvPr id="95" name="Google Shape;95;p15"/>
          <p:cNvSpPr txBox="1">
            <a:spLocks noGrp="1"/>
          </p:cNvSpPr>
          <p:nvPr>
            <p:ph type="ctrTitle"/>
          </p:nvPr>
        </p:nvSpPr>
        <p:spPr>
          <a:xfrm>
            <a:off x="685800" y="2130425"/>
            <a:ext cx="7772400" cy="1470000"/>
          </a:xfrm>
          <a:prstGeom prst="rect">
            <a:avLst/>
          </a:prstGeom>
          <a:noFill/>
          <a:ln>
            <a:noFill/>
          </a:ln>
        </p:spPr>
        <p:txBody>
          <a:bodyPr spcFirstLastPara="1" wrap="square" lIns="91425" tIns="45700" rIns="91425" bIns="45700" anchor="ctr" anchorCtr="0">
            <a:normAutofit/>
          </a:bodyPr>
          <a:lstStyle>
            <a:lvl1pPr lvl="0" algn="ctr" rtl="0">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6" name="Google Shape;96;p15"/>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rtl="0">
              <a:spcBef>
                <a:spcPts val="640"/>
              </a:spcBef>
              <a:spcAft>
                <a:spcPts val="0"/>
              </a:spcAft>
              <a:buClr>
                <a:srgbClr val="888888"/>
              </a:buClr>
              <a:buSzPts val="3200"/>
              <a:buNone/>
              <a:defRPr>
                <a:solidFill>
                  <a:srgbClr val="888888"/>
                </a:solidFill>
              </a:defRPr>
            </a:lvl1pPr>
            <a:lvl2pPr lvl="1" algn="ctr" rtl="0">
              <a:spcBef>
                <a:spcPts val="560"/>
              </a:spcBef>
              <a:spcAft>
                <a:spcPts val="0"/>
              </a:spcAft>
              <a:buClr>
                <a:srgbClr val="888888"/>
              </a:buClr>
              <a:buSzPts val="2800"/>
              <a:buNone/>
              <a:defRPr>
                <a:solidFill>
                  <a:srgbClr val="888888"/>
                </a:solidFill>
              </a:defRPr>
            </a:lvl2pPr>
            <a:lvl3pPr lvl="2" algn="ctr" rtl="0">
              <a:spcBef>
                <a:spcPts val="480"/>
              </a:spcBef>
              <a:spcAft>
                <a:spcPts val="0"/>
              </a:spcAft>
              <a:buClr>
                <a:srgbClr val="888888"/>
              </a:buClr>
              <a:buSzPts val="2400"/>
              <a:buNone/>
              <a:defRPr>
                <a:solidFill>
                  <a:srgbClr val="888888"/>
                </a:solidFill>
              </a:defRPr>
            </a:lvl3pPr>
            <a:lvl4pPr lvl="3" algn="ctr" rtl="0">
              <a:spcBef>
                <a:spcPts val="400"/>
              </a:spcBef>
              <a:spcAft>
                <a:spcPts val="0"/>
              </a:spcAft>
              <a:buClr>
                <a:srgbClr val="888888"/>
              </a:buClr>
              <a:buSzPts val="2000"/>
              <a:buNone/>
              <a:defRPr>
                <a:solidFill>
                  <a:srgbClr val="888888"/>
                </a:solidFill>
              </a:defRPr>
            </a:lvl4pPr>
            <a:lvl5pPr lvl="4" algn="ctr" rtl="0">
              <a:spcBef>
                <a:spcPts val="400"/>
              </a:spcBef>
              <a:spcAft>
                <a:spcPts val="0"/>
              </a:spcAft>
              <a:buClr>
                <a:srgbClr val="888888"/>
              </a:buClr>
              <a:buSzPts val="2000"/>
              <a:buNone/>
              <a:defRPr>
                <a:solidFill>
                  <a:srgbClr val="888888"/>
                </a:solidFill>
              </a:defRPr>
            </a:lvl5pPr>
            <a:lvl6pPr lvl="5" algn="ctr" rtl="0">
              <a:spcBef>
                <a:spcPts val="400"/>
              </a:spcBef>
              <a:spcAft>
                <a:spcPts val="0"/>
              </a:spcAft>
              <a:buClr>
                <a:srgbClr val="888888"/>
              </a:buClr>
              <a:buSzPts val="2000"/>
              <a:buNone/>
              <a:defRPr>
                <a:solidFill>
                  <a:srgbClr val="888888"/>
                </a:solidFill>
              </a:defRPr>
            </a:lvl6pPr>
            <a:lvl7pPr lvl="6" algn="ctr" rtl="0">
              <a:spcBef>
                <a:spcPts val="400"/>
              </a:spcBef>
              <a:spcAft>
                <a:spcPts val="0"/>
              </a:spcAft>
              <a:buClr>
                <a:srgbClr val="888888"/>
              </a:buClr>
              <a:buSzPts val="2000"/>
              <a:buNone/>
              <a:defRPr>
                <a:solidFill>
                  <a:srgbClr val="888888"/>
                </a:solidFill>
              </a:defRPr>
            </a:lvl7pPr>
            <a:lvl8pPr lvl="7" algn="ctr" rtl="0">
              <a:spcBef>
                <a:spcPts val="400"/>
              </a:spcBef>
              <a:spcAft>
                <a:spcPts val="0"/>
              </a:spcAft>
              <a:buClr>
                <a:srgbClr val="888888"/>
              </a:buClr>
              <a:buSzPts val="2000"/>
              <a:buNone/>
              <a:defRPr>
                <a:solidFill>
                  <a:srgbClr val="888888"/>
                </a:solidFill>
              </a:defRPr>
            </a:lvl8pPr>
            <a:lvl9pPr lvl="8" algn="ctr" rtl="0">
              <a:spcBef>
                <a:spcPts val="400"/>
              </a:spcBef>
              <a:spcAft>
                <a:spcPts val="0"/>
              </a:spcAft>
              <a:buClr>
                <a:srgbClr val="888888"/>
              </a:buClr>
              <a:buSzPts val="2000"/>
              <a:buNone/>
              <a:defRPr>
                <a:solidFill>
                  <a:srgbClr val="888888"/>
                </a:solidFill>
              </a:defRPr>
            </a:lvl9pPr>
          </a:lstStyle>
          <a:p>
            <a:endParaRPr/>
          </a:p>
        </p:txBody>
      </p:sp>
      <p:sp>
        <p:nvSpPr>
          <p:cNvPr id="97" name="Google Shape;97;p15"/>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98" name="Google Shape;98;p15"/>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99" name="Google Shape;99;p15"/>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00"/>
        <p:cNvGrpSpPr/>
        <p:nvPr/>
      </p:nvGrpSpPr>
      <p:grpSpPr>
        <a:xfrm>
          <a:off x="0" y="0"/>
          <a:ext cx="0" cy="0"/>
          <a:chOff x="0" y="0"/>
          <a:chExt cx="0" cy="0"/>
        </a:xfrm>
      </p:grpSpPr>
      <p:sp>
        <p:nvSpPr>
          <p:cNvPr id="101" name="Google Shape;101;p1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rtl="0">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02" name="Google Shape;102;p16"/>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rmAutofit/>
          </a:bodyPr>
          <a:lstStyle>
            <a:lvl1pPr marL="457200" lvl="0" indent="-342900" algn="l" rtl="0">
              <a:spcBef>
                <a:spcPts val="360"/>
              </a:spcBef>
              <a:spcAft>
                <a:spcPts val="0"/>
              </a:spcAft>
              <a:buClr>
                <a:schemeClr val="dk1"/>
              </a:buClr>
              <a:buSzPts val="1800"/>
              <a:buChar char="•"/>
              <a:defRPr/>
            </a:lvl1pPr>
            <a:lvl2pPr marL="914400" lvl="1" indent="-342900" algn="l" rtl="0">
              <a:spcBef>
                <a:spcPts val="360"/>
              </a:spcBef>
              <a:spcAft>
                <a:spcPts val="0"/>
              </a:spcAft>
              <a:buClr>
                <a:schemeClr val="dk1"/>
              </a:buClr>
              <a:buSzPts val="1800"/>
              <a:buChar char="–"/>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103" name="Google Shape;103;p16"/>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04" name="Google Shape;104;p16"/>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05" name="Google Shape;105;p16"/>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6"/>
        <p:cNvGrpSpPr/>
        <p:nvPr/>
      </p:nvGrpSpPr>
      <p:grpSpPr>
        <a:xfrm>
          <a:off x="0" y="0"/>
          <a:ext cx="0" cy="0"/>
          <a:chOff x="0" y="0"/>
          <a:chExt cx="0" cy="0"/>
        </a:xfrm>
      </p:grpSpPr>
      <p:sp>
        <p:nvSpPr>
          <p:cNvPr id="107" name="Google Shape;107;p17"/>
          <p:cNvSpPr txBox="1">
            <a:spLocks noGrp="1"/>
          </p:cNvSpPr>
          <p:nvPr>
            <p:ph type="title"/>
          </p:nvPr>
        </p:nvSpPr>
        <p:spPr>
          <a:xfrm>
            <a:off x="722313" y="4406900"/>
            <a:ext cx="7772400" cy="1362000"/>
          </a:xfrm>
          <a:prstGeom prst="rect">
            <a:avLst/>
          </a:prstGeom>
          <a:noFill/>
          <a:ln>
            <a:noFill/>
          </a:ln>
        </p:spPr>
        <p:txBody>
          <a:bodyPr spcFirstLastPara="1" wrap="square" lIns="91425" tIns="45700" rIns="91425" bIns="45700" anchor="t" anchorCtr="0">
            <a:normAutofit/>
          </a:bodyPr>
          <a:lstStyle>
            <a:lvl1pPr lvl="0" algn="l" rtl="0">
              <a:spcBef>
                <a:spcPts val="0"/>
              </a:spcBef>
              <a:spcAft>
                <a:spcPts val="0"/>
              </a:spcAft>
              <a:buClr>
                <a:schemeClr val="dk1"/>
              </a:buClr>
              <a:buSzPts val="4000"/>
              <a:buFont typeface="Calibri"/>
              <a:buNone/>
              <a:defRPr sz="4000" b="1" cap="none"/>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08" name="Google Shape;108;p17"/>
          <p:cNvSpPr txBox="1">
            <a:spLocks noGrp="1"/>
          </p:cNvSpPr>
          <p:nvPr>
            <p:ph type="body" idx="1"/>
          </p:nvPr>
        </p:nvSpPr>
        <p:spPr>
          <a:xfrm>
            <a:off x="722313" y="2906713"/>
            <a:ext cx="7772400" cy="1500300"/>
          </a:xfrm>
          <a:prstGeom prst="rect">
            <a:avLst/>
          </a:prstGeom>
          <a:noFill/>
          <a:ln>
            <a:noFill/>
          </a:ln>
        </p:spPr>
        <p:txBody>
          <a:bodyPr spcFirstLastPara="1" wrap="square" lIns="91425" tIns="45700" rIns="91425" bIns="45700" anchor="b" anchorCtr="0">
            <a:normAutofit/>
          </a:bodyPr>
          <a:lstStyle>
            <a:lvl1pPr marL="457200" lvl="0" indent="-228600" algn="l" rtl="0">
              <a:spcBef>
                <a:spcPts val="400"/>
              </a:spcBef>
              <a:spcAft>
                <a:spcPts val="0"/>
              </a:spcAft>
              <a:buClr>
                <a:srgbClr val="888888"/>
              </a:buClr>
              <a:buSzPts val="2000"/>
              <a:buNone/>
              <a:defRPr sz="2000">
                <a:solidFill>
                  <a:srgbClr val="888888"/>
                </a:solidFill>
              </a:defRPr>
            </a:lvl1pPr>
            <a:lvl2pPr marL="914400" lvl="1" indent="-228600" algn="l" rtl="0">
              <a:spcBef>
                <a:spcPts val="360"/>
              </a:spcBef>
              <a:spcAft>
                <a:spcPts val="0"/>
              </a:spcAft>
              <a:buClr>
                <a:srgbClr val="888888"/>
              </a:buClr>
              <a:buSzPts val="1800"/>
              <a:buNone/>
              <a:defRPr sz="1800">
                <a:solidFill>
                  <a:srgbClr val="888888"/>
                </a:solidFill>
              </a:defRPr>
            </a:lvl2pPr>
            <a:lvl3pPr marL="1371600" lvl="2" indent="-228600" algn="l" rtl="0">
              <a:spcBef>
                <a:spcPts val="320"/>
              </a:spcBef>
              <a:spcAft>
                <a:spcPts val="0"/>
              </a:spcAft>
              <a:buClr>
                <a:srgbClr val="888888"/>
              </a:buClr>
              <a:buSzPts val="1600"/>
              <a:buNone/>
              <a:defRPr sz="1600">
                <a:solidFill>
                  <a:srgbClr val="888888"/>
                </a:solidFill>
              </a:defRPr>
            </a:lvl3pPr>
            <a:lvl4pPr marL="1828800" lvl="3" indent="-228600" algn="l" rtl="0">
              <a:spcBef>
                <a:spcPts val="280"/>
              </a:spcBef>
              <a:spcAft>
                <a:spcPts val="0"/>
              </a:spcAft>
              <a:buClr>
                <a:srgbClr val="888888"/>
              </a:buClr>
              <a:buSzPts val="1400"/>
              <a:buNone/>
              <a:defRPr sz="1400">
                <a:solidFill>
                  <a:srgbClr val="888888"/>
                </a:solidFill>
              </a:defRPr>
            </a:lvl4pPr>
            <a:lvl5pPr marL="2286000" lvl="4" indent="-228600" algn="l" rtl="0">
              <a:spcBef>
                <a:spcPts val="280"/>
              </a:spcBef>
              <a:spcAft>
                <a:spcPts val="0"/>
              </a:spcAft>
              <a:buClr>
                <a:srgbClr val="888888"/>
              </a:buClr>
              <a:buSzPts val="1400"/>
              <a:buNone/>
              <a:defRPr sz="1400">
                <a:solidFill>
                  <a:srgbClr val="888888"/>
                </a:solidFill>
              </a:defRPr>
            </a:lvl5pPr>
            <a:lvl6pPr marL="2743200" lvl="5" indent="-228600" algn="l" rtl="0">
              <a:spcBef>
                <a:spcPts val="280"/>
              </a:spcBef>
              <a:spcAft>
                <a:spcPts val="0"/>
              </a:spcAft>
              <a:buClr>
                <a:srgbClr val="888888"/>
              </a:buClr>
              <a:buSzPts val="1400"/>
              <a:buNone/>
              <a:defRPr sz="1400">
                <a:solidFill>
                  <a:srgbClr val="888888"/>
                </a:solidFill>
              </a:defRPr>
            </a:lvl6pPr>
            <a:lvl7pPr marL="3200400" lvl="6" indent="-228600" algn="l" rtl="0">
              <a:spcBef>
                <a:spcPts val="280"/>
              </a:spcBef>
              <a:spcAft>
                <a:spcPts val="0"/>
              </a:spcAft>
              <a:buClr>
                <a:srgbClr val="888888"/>
              </a:buClr>
              <a:buSzPts val="1400"/>
              <a:buNone/>
              <a:defRPr sz="1400">
                <a:solidFill>
                  <a:srgbClr val="888888"/>
                </a:solidFill>
              </a:defRPr>
            </a:lvl7pPr>
            <a:lvl8pPr marL="3657600" lvl="7" indent="-228600" algn="l" rtl="0">
              <a:spcBef>
                <a:spcPts val="280"/>
              </a:spcBef>
              <a:spcAft>
                <a:spcPts val="0"/>
              </a:spcAft>
              <a:buClr>
                <a:srgbClr val="888888"/>
              </a:buClr>
              <a:buSzPts val="1400"/>
              <a:buNone/>
              <a:defRPr sz="1400">
                <a:solidFill>
                  <a:srgbClr val="888888"/>
                </a:solidFill>
              </a:defRPr>
            </a:lvl8pPr>
            <a:lvl9pPr marL="4114800" lvl="8" indent="-228600" algn="l" rtl="0">
              <a:spcBef>
                <a:spcPts val="280"/>
              </a:spcBef>
              <a:spcAft>
                <a:spcPts val="0"/>
              </a:spcAft>
              <a:buClr>
                <a:srgbClr val="888888"/>
              </a:buClr>
              <a:buSzPts val="1400"/>
              <a:buNone/>
              <a:defRPr sz="1400">
                <a:solidFill>
                  <a:srgbClr val="888888"/>
                </a:solidFill>
              </a:defRPr>
            </a:lvl9pPr>
          </a:lstStyle>
          <a:p>
            <a:endParaRPr/>
          </a:p>
        </p:txBody>
      </p:sp>
      <p:sp>
        <p:nvSpPr>
          <p:cNvPr id="109" name="Google Shape;109;p17"/>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10" name="Google Shape;110;p17"/>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11" name="Google Shape;111;p17"/>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12"/>
        <p:cNvGrpSpPr/>
        <p:nvPr/>
      </p:nvGrpSpPr>
      <p:grpSpPr>
        <a:xfrm>
          <a:off x="0" y="0"/>
          <a:ext cx="0" cy="0"/>
          <a:chOff x="0" y="0"/>
          <a:chExt cx="0" cy="0"/>
        </a:xfrm>
      </p:grpSpPr>
      <p:sp>
        <p:nvSpPr>
          <p:cNvPr id="113" name="Google Shape;113;p1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rtl="0">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14" name="Google Shape;114;p18"/>
          <p:cNvSpPr txBox="1">
            <a:spLocks noGrp="1"/>
          </p:cNvSpPr>
          <p:nvPr>
            <p:ph type="body" idx="1"/>
          </p:nvPr>
        </p:nvSpPr>
        <p:spPr>
          <a:xfrm>
            <a:off x="457200" y="1600200"/>
            <a:ext cx="4038600" cy="4526100"/>
          </a:xfrm>
          <a:prstGeom prst="rect">
            <a:avLst/>
          </a:prstGeom>
          <a:noFill/>
          <a:ln>
            <a:noFill/>
          </a:ln>
        </p:spPr>
        <p:txBody>
          <a:bodyPr spcFirstLastPara="1" wrap="square" lIns="91425" tIns="45700" rIns="91425" bIns="45700" anchor="t" anchorCtr="0">
            <a:normAutofit/>
          </a:bodyPr>
          <a:lstStyle>
            <a:lvl1pPr marL="457200" lvl="0" indent="-406400" algn="l" rtl="0">
              <a:spcBef>
                <a:spcPts val="560"/>
              </a:spcBef>
              <a:spcAft>
                <a:spcPts val="0"/>
              </a:spcAft>
              <a:buClr>
                <a:schemeClr val="dk1"/>
              </a:buClr>
              <a:buSzPts val="2800"/>
              <a:buChar char="•"/>
              <a:defRPr sz="2800"/>
            </a:lvl1pPr>
            <a:lvl2pPr marL="914400" lvl="1" indent="-381000" algn="l" rtl="0">
              <a:spcBef>
                <a:spcPts val="480"/>
              </a:spcBef>
              <a:spcAft>
                <a:spcPts val="0"/>
              </a:spcAft>
              <a:buClr>
                <a:schemeClr val="dk1"/>
              </a:buClr>
              <a:buSzPts val="2400"/>
              <a:buChar char="–"/>
              <a:defRPr sz="2400"/>
            </a:lvl2pPr>
            <a:lvl3pPr marL="1371600" lvl="2" indent="-355600" algn="l" rtl="0">
              <a:spcBef>
                <a:spcPts val="400"/>
              </a:spcBef>
              <a:spcAft>
                <a:spcPts val="0"/>
              </a:spcAft>
              <a:buClr>
                <a:schemeClr val="dk1"/>
              </a:buClr>
              <a:buSzPts val="2000"/>
              <a:buChar char="•"/>
              <a:defRPr sz="2000"/>
            </a:lvl3pPr>
            <a:lvl4pPr marL="1828800" lvl="3" indent="-342900" algn="l" rtl="0">
              <a:spcBef>
                <a:spcPts val="360"/>
              </a:spcBef>
              <a:spcAft>
                <a:spcPts val="0"/>
              </a:spcAft>
              <a:buClr>
                <a:schemeClr val="dk1"/>
              </a:buClr>
              <a:buSzPts val="1800"/>
              <a:buChar char="–"/>
              <a:defRPr sz="1800"/>
            </a:lvl4pPr>
            <a:lvl5pPr marL="2286000" lvl="4" indent="-342900" algn="l" rtl="0">
              <a:spcBef>
                <a:spcPts val="360"/>
              </a:spcBef>
              <a:spcAft>
                <a:spcPts val="0"/>
              </a:spcAft>
              <a:buClr>
                <a:schemeClr val="dk1"/>
              </a:buClr>
              <a:buSzPts val="1800"/>
              <a:buChar char="»"/>
              <a:defRPr sz="1800"/>
            </a:lvl5pPr>
            <a:lvl6pPr marL="2743200" lvl="5" indent="-342900" algn="l" rtl="0">
              <a:spcBef>
                <a:spcPts val="360"/>
              </a:spcBef>
              <a:spcAft>
                <a:spcPts val="0"/>
              </a:spcAft>
              <a:buClr>
                <a:schemeClr val="dk1"/>
              </a:buClr>
              <a:buSzPts val="1800"/>
              <a:buChar char="•"/>
              <a:defRPr sz="1800"/>
            </a:lvl6pPr>
            <a:lvl7pPr marL="3200400" lvl="6" indent="-342900" algn="l" rtl="0">
              <a:spcBef>
                <a:spcPts val="360"/>
              </a:spcBef>
              <a:spcAft>
                <a:spcPts val="0"/>
              </a:spcAft>
              <a:buClr>
                <a:schemeClr val="dk1"/>
              </a:buClr>
              <a:buSzPts val="1800"/>
              <a:buChar char="•"/>
              <a:defRPr sz="1800"/>
            </a:lvl7pPr>
            <a:lvl8pPr marL="3657600" lvl="7" indent="-342900" algn="l" rtl="0">
              <a:spcBef>
                <a:spcPts val="360"/>
              </a:spcBef>
              <a:spcAft>
                <a:spcPts val="0"/>
              </a:spcAft>
              <a:buClr>
                <a:schemeClr val="dk1"/>
              </a:buClr>
              <a:buSzPts val="1800"/>
              <a:buChar char="•"/>
              <a:defRPr sz="1800"/>
            </a:lvl8pPr>
            <a:lvl9pPr marL="4114800" lvl="8" indent="-342900" algn="l" rtl="0">
              <a:spcBef>
                <a:spcPts val="360"/>
              </a:spcBef>
              <a:spcAft>
                <a:spcPts val="0"/>
              </a:spcAft>
              <a:buClr>
                <a:schemeClr val="dk1"/>
              </a:buClr>
              <a:buSzPts val="1800"/>
              <a:buChar char="•"/>
              <a:defRPr sz="1800"/>
            </a:lvl9pPr>
          </a:lstStyle>
          <a:p>
            <a:endParaRPr/>
          </a:p>
        </p:txBody>
      </p:sp>
      <p:sp>
        <p:nvSpPr>
          <p:cNvPr id="115" name="Google Shape;115;p18"/>
          <p:cNvSpPr txBox="1">
            <a:spLocks noGrp="1"/>
          </p:cNvSpPr>
          <p:nvPr>
            <p:ph type="body" idx="2"/>
          </p:nvPr>
        </p:nvSpPr>
        <p:spPr>
          <a:xfrm>
            <a:off x="4648200" y="1600200"/>
            <a:ext cx="4038600" cy="4526100"/>
          </a:xfrm>
          <a:prstGeom prst="rect">
            <a:avLst/>
          </a:prstGeom>
          <a:noFill/>
          <a:ln>
            <a:noFill/>
          </a:ln>
        </p:spPr>
        <p:txBody>
          <a:bodyPr spcFirstLastPara="1" wrap="square" lIns="91425" tIns="45700" rIns="91425" bIns="45700" anchor="t" anchorCtr="0">
            <a:normAutofit/>
          </a:bodyPr>
          <a:lstStyle>
            <a:lvl1pPr marL="457200" lvl="0" indent="-406400" algn="l" rtl="0">
              <a:spcBef>
                <a:spcPts val="560"/>
              </a:spcBef>
              <a:spcAft>
                <a:spcPts val="0"/>
              </a:spcAft>
              <a:buClr>
                <a:schemeClr val="dk1"/>
              </a:buClr>
              <a:buSzPts val="2800"/>
              <a:buChar char="•"/>
              <a:defRPr sz="2800"/>
            </a:lvl1pPr>
            <a:lvl2pPr marL="914400" lvl="1" indent="-381000" algn="l" rtl="0">
              <a:spcBef>
                <a:spcPts val="480"/>
              </a:spcBef>
              <a:spcAft>
                <a:spcPts val="0"/>
              </a:spcAft>
              <a:buClr>
                <a:schemeClr val="dk1"/>
              </a:buClr>
              <a:buSzPts val="2400"/>
              <a:buChar char="–"/>
              <a:defRPr sz="2400"/>
            </a:lvl2pPr>
            <a:lvl3pPr marL="1371600" lvl="2" indent="-355600" algn="l" rtl="0">
              <a:spcBef>
                <a:spcPts val="400"/>
              </a:spcBef>
              <a:spcAft>
                <a:spcPts val="0"/>
              </a:spcAft>
              <a:buClr>
                <a:schemeClr val="dk1"/>
              </a:buClr>
              <a:buSzPts val="2000"/>
              <a:buChar char="•"/>
              <a:defRPr sz="2000"/>
            </a:lvl3pPr>
            <a:lvl4pPr marL="1828800" lvl="3" indent="-342900" algn="l" rtl="0">
              <a:spcBef>
                <a:spcPts val="360"/>
              </a:spcBef>
              <a:spcAft>
                <a:spcPts val="0"/>
              </a:spcAft>
              <a:buClr>
                <a:schemeClr val="dk1"/>
              </a:buClr>
              <a:buSzPts val="1800"/>
              <a:buChar char="–"/>
              <a:defRPr sz="1800"/>
            </a:lvl4pPr>
            <a:lvl5pPr marL="2286000" lvl="4" indent="-342900" algn="l" rtl="0">
              <a:spcBef>
                <a:spcPts val="360"/>
              </a:spcBef>
              <a:spcAft>
                <a:spcPts val="0"/>
              </a:spcAft>
              <a:buClr>
                <a:schemeClr val="dk1"/>
              </a:buClr>
              <a:buSzPts val="1800"/>
              <a:buChar char="»"/>
              <a:defRPr sz="1800"/>
            </a:lvl5pPr>
            <a:lvl6pPr marL="2743200" lvl="5" indent="-342900" algn="l" rtl="0">
              <a:spcBef>
                <a:spcPts val="360"/>
              </a:spcBef>
              <a:spcAft>
                <a:spcPts val="0"/>
              </a:spcAft>
              <a:buClr>
                <a:schemeClr val="dk1"/>
              </a:buClr>
              <a:buSzPts val="1800"/>
              <a:buChar char="•"/>
              <a:defRPr sz="1800"/>
            </a:lvl6pPr>
            <a:lvl7pPr marL="3200400" lvl="6" indent="-342900" algn="l" rtl="0">
              <a:spcBef>
                <a:spcPts val="360"/>
              </a:spcBef>
              <a:spcAft>
                <a:spcPts val="0"/>
              </a:spcAft>
              <a:buClr>
                <a:schemeClr val="dk1"/>
              </a:buClr>
              <a:buSzPts val="1800"/>
              <a:buChar char="•"/>
              <a:defRPr sz="1800"/>
            </a:lvl7pPr>
            <a:lvl8pPr marL="3657600" lvl="7" indent="-342900" algn="l" rtl="0">
              <a:spcBef>
                <a:spcPts val="360"/>
              </a:spcBef>
              <a:spcAft>
                <a:spcPts val="0"/>
              </a:spcAft>
              <a:buClr>
                <a:schemeClr val="dk1"/>
              </a:buClr>
              <a:buSzPts val="1800"/>
              <a:buChar char="•"/>
              <a:defRPr sz="1800"/>
            </a:lvl8pPr>
            <a:lvl9pPr marL="4114800" lvl="8" indent="-342900" algn="l" rtl="0">
              <a:spcBef>
                <a:spcPts val="360"/>
              </a:spcBef>
              <a:spcAft>
                <a:spcPts val="0"/>
              </a:spcAft>
              <a:buClr>
                <a:schemeClr val="dk1"/>
              </a:buClr>
              <a:buSzPts val="1800"/>
              <a:buChar char="•"/>
              <a:defRPr sz="1800"/>
            </a:lvl9pPr>
          </a:lstStyle>
          <a:p>
            <a:endParaRPr/>
          </a:p>
        </p:txBody>
      </p:sp>
      <p:sp>
        <p:nvSpPr>
          <p:cNvPr id="116" name="Google Shape;116;p18"/>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17" name="Google Shape;117;p18"/>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18" name="Google Shape;118;p18"/>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9"/>
        <p:cNvGrpSpPr/>
        <p:nvPr/>
      </p:nvGrpSpPr>
      <p:grpSpPr>
        <a:xfrm>
          <a:off x="0" y="0"/>
          <a:ext cx="0" cy="0"/>
          <a:chOff x="0" y="0"/>
          <a:chExt cx="0" cy="0"/>
        </a:xfrm>
      </p:grpSpPr>
      <p:sp>
        <p:nvSpPr>
          <p:cNvPr id="120" name="Google Shape;120;p1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rtl="0">
              <a:spcBef>
                <a:spcPts val="0"/>
              </a:spcBef>
              <a:spcAft>
                <a:spcPts val="0"/>
              </a:spcAft>
              <a:buClr>
                <a:schemeClr val="dk1"/>
              </a:buClr>
              <a:buSzPts val="4400"/>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21" name="Google Shape;121;p19"/>
          <p:cNvSpPr txBox="1">
            <a:spLocks noGrp="1"/>
          </p:cNvSpPr>
          <p:nvPr>
            <p:ph type="body" idx="1"/>
          </p:nvPr>
        </p:nvSpPr>
        <p:spPr>
          <a:xfrm>
            <a:off x="457200" y="1535113"/>
            <a:ext cx="4040100" cy="639900"/>
          </a:xfrm>
          <a:prstGeom prst="rect">
            <a:avLst/>
          </a:prstGeom>
          <a:noFill/>
          <a:ln>
            <a:noFill/>
          </a:ln>
        </p:spPr>
        <p:txBody>
          <a:bodyPr spcFirstLastPara="1" wrap="square" lIns="91425" tIns="45700" rIns="91425" bIns="45700" anchor="b" anchorCtr="0">
            <a:normAutofit/>
          </a:bodyPr>
          <a:lstStyle>
            <a:lvl1pPr marL="457200" lvl="0" indent="-228600" algn="l" rtl="0">
              <a:spcBef>
                <a:spcPts val="480"/>
              </a:spcBef>
              <a:spcAft>
                <a:spcPts val="0"/>
              </a:spcAft>
              <a:buClr>
                <a:schemeClr val="dk1"/>
              </a:buClr>
              <a:buSzPts val="2400"/>
              <a:buNone/>
              <a:defRPr sz="2400" b="1"/>
            </a:lvl1pPr>
            <a:lvl2pPr marL="914400" lvl="1" indent="-228600" algn="l" rtl="0">
              <a:spcBef>
                <a:spcPts val="400"/>
              </a:spcBef>
              <a:spcAft>
                <a:spcPts val="0"/>
              </a:spcAft>
              <a:buClr>
                <a:schemeClr val="dk1"/>
              </a:buClr>
              <a:buSzPts val="2000"/>
              <a:buNone/>
              <a:defRPr sz="2000" b="1"/>
            </a:lvl2pPr>
            <a:lvl3pPr marL="1371600" lvl="2" indent="-228600" algn="l" rtl="0">
              <a:spcBef>
                <a:spcPts val="360"/>
              </a:spcBef>
              <a:spcAft>
                <a:spcPts val="0"/>
              </a:spcAft>
              <a:buClr>
                <a:schemeClr val="dk1"/>
              </a:buClr>
              <a:buSzPts val="1800"/>
              <a:buNone/>
              <a:defRPr sz="1800" b="1"/>
            </a:lvl3pPr>
            <a:lvl4pPr marL="1828800" lvl="3" indent="-228600" algn="l" rtl="0">
              <a:spcBef>
                <a:spcPts val="320"/>
              </a:spcBef>
              <a:spcAft>
                <a:spcPts val="0"/>
              </a:spcAft>
              <a:buClr>
                <a:schemeClr val="dk1"/>
              </a:buClr>
              <a:buSzPts val="1600"/>
              <a:buNone/>
              <a:defRPr sz="1600" b="1"/>
            </a:lvl4pPr>
            <a:lvl5pPr marL="2286000" lvl="4" indent="-228600" algn="l" rtl="0">
              <a:spcBef>
                <a:spcPts val="320"/>
              </a:spcBef>
              <a:spcAft>
                <a:spcPts val="0"/>
              </a:spcAft>
              <a:buClr>
                <a:schemeClr val="dk1"/>
              </a:buClr>
              <a:buSzPts val="1600"/>
              <a:buNone/>
              <a:defRPr sz="1600" b="1"/>
            </a:lvl5pPr>
            <a:lvl6pPr marL="2743200" lvl="5" indent="-228600" algn="l" rtl="0">
              <a:spcBef>
                <a:spcPts val="320"/>
              </a:spcBef>
              <a:spcAft>
                <a:spcPts val="0"/>
              </a:spcAft>
              <a:buClr>
                <a:schemeClr val="dk1"/>
              </a:buClr>
              <a:buSzPts val="1600"/>
              <a:buNone/>
              <a:defRPr sz="1600" b="1"/>
            </a:lvl6pPr>
            <a:lvl7pPr marL="3200400" lvl="6" indent="-228600" algn="l" rtl="0">
              <a:spcBef>
                <a:spcPts val="320"/>
              </a:spcBef>
              <a:spcAft>
                <a:spcPts val="0"/>
              </a:spcAft>
              <a:buClr>
                <a:schemeClr val="dk1"/>
              </a:buClr>
              <a:buSzPts val="1600"/>
              <a:buNone/>
              <a:defRPr sz="1600" b="1"/>
            </a:lvl7pPr>
            <a:lvl8pPr marL="3657600" lvl="7" indent="-228600" algn="l" rtl="0">
              <a:spcBef>
                <a:spcPts val="320"/>
              </a:spcBef>
              <a:spcAft>
                <a:spcPts val="0"/>
              </a:spcAft>
              <a:buClr>
                <a:schemeClr val="dk1"/>
              </a:buClr>
              <a:buSzPts val="1600"/>
              <a:buNone/>
              <a:defRPr sz="1600" b="1"/>
            </a:lvl8pPr>
            <a:lvl9pPr marL="4114800" lvl="8" indent="-228600" algn="l" rtl="0">
              <a:spcBef>
                <a:spcPts val="320"/>
              </a:spcBef>
              <a:spcAft>
                <a:spcPts val="0"/>
              </a:spcAft>
              <a:buClr>
                <a:schemeClr val="dk1"/>
              </a:buClr>
              <a:buSzPts val="1600"/>
              <a:buNone/>
              <a:defRPr sz="1600" b="1"/>
            </a:lvl9pPr>
          </a:lstStyle>
          <a:p>
            <a:endParaRPr/>
          </a:p>
        </p:txBody>
      </p:sp>
      <p:sp>
        <p:nvSpPr>
          <p:cNvPr id="122" name="Google Shape;122;p19"/>
          <p:cNvSpPr txBox="1">
            <a:spLocks noGrp="1"/>
          </p:cNvSpPr>
          <p:nvPr>
            <p:ph type="body" idx="2"/>
          </p:nvPr>
        </p:nvSpPr>
        <p:spPr>
          <a:xfrm>
            <a:off x="457200" y="2174875"/>
            <a:ext cx="4040100" cy="3951300"/>
          </a:xfrm>
          <a:prstGeom prst="rect">
            <a:avLst/>
          </a:prstGeom>
          <a:noFill/>
          <a:ln>
            <a:noFill/>
          </a:ln>
        </p:spPr>
        <p:txBody>
          <a:bodyPr spcFirstLastPara="1" wrap="square" lIns="91425" tIns="45700" rIns="91425" bIns="45700" anchor="t" anchorCtr="0">
            <a:normAutofit/>
          </a:bodyPr>
          <a:lstStyle>
            <a:lvl1pPr marL="457200" lvl="0" indent="-381000" algn="l" rtl="0">
              <a:spcBef>
                <a:spcPts val="480"/>
              </a:spcBef>
              <a:spcAft>
                <a:spcPts val="0"/>
              </a:spcAft>
              <a:buClr>
                <a:schemeClr val="dk1"/>
              </a:buClr>
              <a:buSzPts val="2400"/>
              <a:buChar char="•"/>
              <a:defRPr sz="2400"/>
            </a:lvl1pPr>
            <a:lvl2pPr marL="914400" lvl="1" indent="-355600" algn="l" rtl="0">
              <a:spcBef>
                <a:spcPts val="400"/>
              </a:spcBef>
              <a:spcAft>
                <a:spcPts val="0"/>
              </a:spcAft>
              <a:buClr>
                <a:schemeClr val="dk1"/>
              </a:buClr>
              <a:buSzPts val="2000"/>
              <a:buChar char="–"/>
              <a:defRPr sz="2000"/>
            </a:lvl2pPr>
            <a:lvl3pPr marL="1371600" lvl="2" indent="-342900" algn="l" rtl="0">
              <a:spcBef>
                <a:spcPts val="360"/>
              </a:spcBef>
              <a:spcAft>
                <a:spcPts val="0"/>
              </a:spcAft>
              <a:buClr>
                <a:schemeClr val="dk1"/>
              </a:buClr>
              <a:buSzPts val="1800"/>
              <a:buChar char="•"/>
              <a:defRPr sz="1800"/>
            </a:lvl3pPr>
            <a:lvl4pPr marL="1828800" lvl="3" indent="-330200" algn="l" rtl="0">
              <a:spcBef>
                <a:spcPts val="320"/>
              </a:spcBef>
              <a:spcAft>
                <a:spcPts val="0"/>
              </a:spcAft>
              <a:buClr>
                <a:schemeClr val="dk1"/>
              </a:buClr>
              <a:buSzPts val="1600"/>
              <a:buChar char="–"/>
              <a:defRPr sz="1600"/>
            </a:lvl4pPr>
            <a:lvl5pPr marL="2286000" lvl="4" indent="-330200" algn="l" rtl="0">
              <a:spcBef>
                <a:spcPts val="320"/>
              </a:spcBef>
              <a:spcAft>
                <a:spcPts val="0"/>
              </a:spcAft>
              <a:buClr>
                <a:schemeClr val="dk1"/>
              </a:buClr>
              <a:buSzPts val="1600"/>
              <a:buChar char="»"/>
              <a:defRPr sz="1600"/>
            </a:lvl5pPr>
            <a:lvl6pPr marL="2743200" lvl="5" indent="-330200" algn="l" rtl="0">
              <a:spcBef>
                <a:spcPts val="320"/>
              </a:spcBef>
              <a:spcAft>
                <a:spcPts val="0"/>
              </a:spcAft>
              <a:buClr>
                <a:schemeClr val="dk1"/>
              </a:buClr>
              <a:buSzPts val="1600"/>
              <a:buChar char="•"/>
              <a:defRPr sz="1600"/>
            </a:lvl6pPr>
            <a:lvl7pPr marL="3200400" lvl="6" indent="-330200" algn="l" rtl="0">
              <a:spcBef>
                <a:spcPts val="320"/>
              </a:spcBef>
              <a:spcAft>
                <a:spcPts val="0"/>
              </a:spcAft>
              <a:buClr>
                <a:schemeClr val="dk1"/>
              </a:buClr>
              <a:buSzPts val="1600"/>
              <a:buChar char="•"/>
              <a:defRPr sz="1600"/>
            </a:lvl7pPr>
            <a:lvl8pPr marL="3657600" lvl="7" indent="-330200" algn="l" rtl="0">
              <a:spcBef>
                <a:spcPts val="320"/>
              </a:spcBef>
              <a:spcAft>
                <a:spcPts val="0"/>
              </a:spcAft>
              <a:buClr>
                <a:schemeClr val="dk1"/>
              </a:buClr>
              <a:buSzPts val="1600"/>
              <a:buChar char="•"/>
              <a:defRPr sz="1600"/>
            </a:lvl8pPr>
            <a:lvl9pPr marL="4114800" lvl="8" indent="-330200" algn="l" rtl="0">
              <a:spcBef>
                <a:spcPts val="320"/>
              </a:spcBef>
              <a:spcAft>
                <a:spcPts val="0"/>
              </a:spcAft>
              <a:buClr>
                <a:schemeClr val="dk1"/>
              </a:buClr>
              <a:buSzPts val="1600"/>
              <a:buChar char="•"/>
              <a:defRPr sz="1600"/>
            </a:lvl9pPr>
          </a:lstStyle>
          <a:p>
            <a:endParaRPr/>
          </a:p>
        </p:txBody>
      </p:sp>
      <p:sp>
        <p:nvSpPr>
          <p:cNvPr id="123" name="Google Shape;123;p19"/>
          <p:cNvSpPr txBox="1">
            <a:spLocks noGrp="1"/>
          </p:cNvSpPr>
          <p:nvPr>
            <p:ph type="body" idx="3"/>
          </p:nvPr>
        </p:nvSpPr>
        <p:spPr>
          <a:xfrm>
            <a:off x="4645025" y="1535113"/>
            <a:ext cx="4041900" cy="639900"/>
          </a:xfrm>
          <a:prstGeom prst="rect">
            <a:avLst/>
          </a:prstGeom>
          <a:noFill/>
          <a:ln>
            <a:noFill/>
          </a:ln>
        </p:spPr>
        <p:txBody>
          <a:bodyPr spcFirstLastPara="1" wrap="square" lIns="91425" tIns="45700" rIns="91425" bIns="45700" anchor="b" anchorCtr="0">
            <a:normAutofit/>
          </a:bodyPr>
          <a:lstStyle>
            <a:lvl1pPr marL="457200" lvl="0" indent="-228600" algn="l" rtl="0">
              <a:spcBef>
                <a:spcPts val="480"/>
              </a:spcBef>
              <a:spcAft>
                <a:spcPts val="0"/>
              </a:spcAft>
              <a:buClr>
                <a:schemeClr val="dk1"/>
              </a:buClr>
              <a:buSzPts val="2400"/>
              <a:buNone/>
              <a:defRPr sz="2400" b="1"/>
            </a:lvl1pPr>
            <a:lvl2pPr marL="914400" lvl="1" indent="-228600" algn="l" rtl="0">
              <a:spcBef>
                <a:spcPts val="400"/>
              </a:spcBef>
              <a:spcAft>
                <a:spcPts val="0"/>
              </a:spcAft>
              <a:buClr>
                <a:schemeClr val="dk1"/>
              </a:buClr>
              <a:buSzPts val="2000"/>
              <a:buNone/>
              <a:defRPr sz="2000" b="1"/>
            </a:lvl2pPr>
            <a:lvl3pPr marL="1371600" lvl="2" indent="-228600" algn="l" rtl="0">
              <a:spcBef>
                <a:spcPts val="360"/>
              </a:spcBef>
              <a:spcAft>
                <a:spcPts val="0"/>
              </a:spcAft>
              <a:buClr>
                <a:schemeClr val="dk1"/>
              </a:buClr>
              <a:buSzPts val="1800"/>
              <a:buNone/>
              <a:defRPr sz="1800" b="1"/>
            </a:lvl3pPr>
            <a:lvl4pPr marL="1828800" lvl="3" indent="-228600" algn="l" rtl="0">
              <a:spcBef>
                <a:spcPts val="320"/>
              </a:spcBef>
              <a:spcAft>
                <a:spcPts val="0"/>
              </a:spcAft>
              <a:buClr>
                <a:schemeClr val="dk1"/>
              </a:buClr>
              <a:buSzPts val="1600"/>
              <a:buNone/>
              <a:defRPr sz="1600" b="1"/>
            </a:lvl4pPr>
            <a:lvl5pPr marL="2286000" lvl="4" indent="-228600" algn="l" rtl="0">
              <a:spcBef>
                <a:spcPts val="320"/>
              </a:spcBef>
              <a:spcAft>
                <a:spcPts val="0"/>
              </a:spcAft>
              <a:buClr>
                <a:schemeClr val="dk1"/>
              </a:buClr>
              <a:buSzPts val="1600"/>
              <a:buNone/>
              <a:defRPr sz="1600" b="1"/>
            </a:lvl5pPr>
            <a:lvl6pPr marL="2743200" lvl="5" indent="-228600" algn="l" rtl="0">
              <a:spcBef>
                <a:spcPts val="320"/>
              </a:spcBef>
              <a:spcAft>
                <a:spcPts val="0"/>
              </a:spcAft>
              <a:buClr>
                <a:schemeClr val="dk1"/>
              </a:buClr>
              <a:buSzPts val="1600"/>
              <a:buNone/>
              <a:defRPr sz="1600" b="1"/>
            </a:lvl6pPr>
            <a:lvl7pPr marL="3200400" lvl="6" indent="-228600" algn="l" rtl="0">
              <a:spcBef>
                <a:spcPts val="320"/>
              </a:spcBef>
              <a:spcAft>
                <a:spcPts val="0"/>
              </a:spcAft>
              <a:buClr>
                <a:schemeClr val="dk1"/>
              </a:buClr>
              <a:buSzPts val="1600"/>
              <a:buNone/>
              <a:defRPr sz="1600" b="1"/>
            </a:lvl7pPr>
            <a:lvl8pPr marL="3657600" lvl="7" indent="-228600" algn="l" rtl="0">
              <a:spcBef>
                <a:spcPts val="320"/>
              </a:spcBef>
              <a:spcAft>
                <a:spcPts val="0"/>
              </a:spcAft>
              <a:buClr>
                <a:schemeClr val="dk1"/>
              </a:buClr>
              <a:buSzPts val="1600"/>
              <a:buNone/>
              <a:defRPr sz="1600" b="1"/>
            </a:lvl8pPr>
            <a:lvl9pPr marL="4114800" lvl="8" indent="-228600" algn="l" rtl="0">
              <a:spcBef>
                <a:spcPts val="320"/>
              </a:spcBef>
              <a:spcAft>
                <a:spcPts val="0"/>
              </a:spcAft>
              <a:buClr>
                <a:schemeClr val="dk1"/>
              </a:buClr>
              <a:buSzPts val="1600"/>
              <a:buNone/>
              <a:defRPr sz="1600" b="1"/>
            </a:lvl9pPr>
          </a:lstStyle>
          <a:p>
            <a:endParaRPr/>
          </a:p>
        </p:txBody>
      </p:sp>
      <p:sp>
        <p:nvSpPr>
          <p:cNvPr id="124" name="Google Shape;124;p19"/>
          <p:cNvSpPr txBox="1">
            <a:spLocks noGrp="1"/>
          </p:cNvSpPr>
          <p:nvPr>
            <p:ph type="body" idx="4"/>
          </p:nvPr>
        </p:nvSpPr>
        <p:spPr>
          <a:xfrm>
            <a:off x="4645025" y="2174875"/>
            <a:ext cx="4041900" cy="3951300"/>
          </a:xfrm>
          <a:prstGeom prst="rect">
            <a:avLst/>
          </a:prstGeom>
          <a:noFill/>
          <a:ln>
            <a:noFill/>
          </a:ln>
        </p:spPr>
        <p:txBody>
          <a:bodyPr spcFirstLastPara="1" wrap="square" lIns="91425" tIns="45700" rIns="91425" bIns="45700" anchor="t" anchorCtr="0">
            <a:normAutofit/>
          </a:bodyPr>
          <a:lstStyle>
            <a:lvl1pPr marL="457200" lvl="0" indent="-381000" algn="l" rtl="0">
              <a:spcBef>
                <a:spcPts val="480"/>
              </a:spcBef>
              <a:spcAft>
                <a:spcPts val="0"/>
              </a:spcAft>
              <a:buClr>
                <a:schemeClr val="dk1"/>
              </a:buClr>
              <a:buSzPts val="2400"/>
              <a:buChar char="•"/>
              <a:defRPr sz="2400"/>
            </a:lvl1pPr>
            <a:lvl2pPr marL="914400" lvl="1" indent="-355600" algn="l" rtl="0">
              <a:spcBef>
                <a:spcPts val="400"/>
              </a:spcBef>
              <a:spcAft>
                <a:spcPts val="0"/>
              </a:spcAft>
              <a:buClr>
                <a:schemeClr val="dk1"/>
              </a:buClr>
              <a:buSzPts val="2000"/>
              <a:buChar char="–"/>
              <a:defRPr sz="2000"/>
            </a:lvl2pPr>
            <a:lvl3pPr marL="1371600" lvl="2" indent="-342900" algn="l" rtl="0">
              <a:spcBef>
                <a:spcPts val="360"/>
              </a:spcBef>
              <a:spcAft>
                <a:spcPts val="0"/>
              </a:spcAft>
              <a:buClr>
                <a:schemeClr val="dk1"/>
              </a:buClr>
              <a:buSzPts val="1800"/>
              <a:buChar char="•"/>
              <a:defRPr sz="1800"/>
            </a:lvl3pPr>
            <a:lvl4pPr marL="1828800" lvl="3" indent="-330200" algn="l" rtl="0">
              <a:spcBef>
                <a:spcPts val="320"/>
              </a:spcBef>
              <a:spcAft>
                <a:spcPts val="0"/>
              </a:spcAft>
              <a:buClr>
                <a:schemeClr val="dk1"/>
              </a:buClr>
              <a:buSzPts val="1600"/>
              <a:buChar char="–"/>
              <a:defRPr sz="1600"/>
            </a:lvl4pPr>
            <a:lvl5pPr marL="2286000" lvl="4" indent="-330200" algn="l" rtl="0">
              <a:spcBef>
                <a:spcPts val="320"/>
              </a:spcBef>
              <a:spcAft>
                <a:spcPts val="0"/>
              </a:spcAft>
              <a:buClr>
                <a:schemeClr val="dk1"/>
              </a:buClr>
              <a:buSzPts val="1600"/>
              <a:buChar char="»"/>
              <a:defRPr sz="1600"/>
            </a:lvl5pPr>
            <a:lvl6pPr marL="2743200" lvl="5" indent="-330200" algn="l" rtl="0">
              <a:spcBef>
                <a:spcPts val="320"/>
              </a:spcBef>
              <a:spcAft>
                <a:spcPts val="0"/>
              </a:spcAft>
              <a:buClr>
                <a:schemeClr val="dk1"/>
              </a:buClr>
              <a:buSzPts val="1600"/>
              <a:buChar char="•"/>
              <a:defRPr sz="1600"/>
            </a:lvl6pPr>
            <a:lvl7pPr marL="3200400" lvl="6" indent="-330200" algn="l" rtl="0">
              <a:spcBef>
                <a:spcPts val="320"/>
              </a:spcBef>
              <a:spcAft>
                <a:spcPts val="0"/>
              </a:spcAft>
              <a:buClr>
                <a:schemeClr val="dk1"/>
              </a:buClr>
              <a:buSzPts val="1600"/>
              <a:buChar char="•"/>
              <a:defRPr sz="1600"/>
            </a:lvl7pPr>
            <a:lvl8pPr marL="3657600" lvl="7" indent="-330200" algn="l" rtl="0">
              <a:spcBef>
                <a:spcPts val="320"/>
              </a:spcBef>
              <a:spcAft>
                <a:spcPts val="0"/>
              </a:spcAft>
              <a:buClr>
                <a:schemeClr val="dk1"/>
              </a:buClr>
              <a:buSzPts val="1600"/>
              <a:buChar char="•"/>
              <a:defRPr sz="1600"/>
            </a:lvl8pPr>
            <a:lvl9pPr marL="4114800" lvl="8" indent="-330200" algn="l" rtl="0">
              <a:spcBef>
                <a:spcPts val="320"/>
              </a:spcBef>
              <a:spcAft>
                <a:spcPts val="0"/>
              </a:spcAft>
              <a:buClr>
                <a:schemeClr val="dk1"/>
              </a:buClr>
              <a:buSzPts val="1600"/>
              <a:buChar char="•"/>
              <a:defRPr sz="1600"/>
            </a:lvl9pPr>
          </a:lstStyle>
          <a:p>
            <a:endParaRPr/>
          </a:p>
        </p:txBody>
      </p:sp>
      <p:sp>
        <p:nvSpPr>
          <p:cNvPr id="125" name="Google Shape;125;p19"/>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26" name="Google Shape;126;p19"/>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27" name="Google Shape;127;p19"/>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8"/>
        <p:cNvGrpSpPr/>
        <p:nvPr/>
      </p:nvGrpSpPr>
      <p:grpSpPr>
        <a:xfrm>
          <a:off x="0" y="0"/>
          <a:ext cx="0" cy="0"/>
          <a:chOff x="0" y="0"/>
          <a:chExt cx="0" cy="0"/>
        </a:xfrm>
      </p:grpSpPr>
      <p:sp>
        <p:nvSpPr>
          <p:cNvPr id="129" name="Google Shape;129;p2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rtl="0">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30" name="Google Shape;130;p20"/>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31" name="Google Shape;131;p20"/>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32" name="Google Shape;132;p20"/>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33"/>
        <p:cNvGrpSpPr/>
        <p:nvPr/>
      </p:nvGrpSpPr>
      <p:grpSpPr>
        <a:xfrm>
          <a:off x="0" y="0"/>
          <a:ext cx="0" cy="0"/>
          <a:chOff x="0" y="0"/>
          <a:chExt cx="0" cy="0"/>
        </a:xfrm>
      </p:grpSpPr>
      <p:sp>
        <p:nvSpPr>
          <p:cNvPr id="134" name="Google Shape;134;p21"/>
          <p:cNvSpPr txBox="1">
            <a:spLocks noGrp="1"/>
          </p:cNvSpPr>
          <p:nvPr>
            <p:ph type="title"/>
          </p:nvPr>
        </p:nvSpPr>
        <p:spPr>
          <a:xfrm>
            <a:off x="457200" y="273050"/>
            <a:ext cx="3008400" cy="1162200"/>
          </a:xfrm>
          <a:prstGeom prst="rect">
            <a:avLst/>
          </a:prstGeom>
          <a:noFill/>
          <a:ln>
            <a:noFill/>
          </a:ln>
        </p:spPr>
        <p:txBody>
          <a:bodyPr spcFirstLastPara="1" wrap="square" lIns="91425" tIns="45700" rIns="91425" bIns="45700" anchor="b" anchorCtr="0">
            <a:normAutofit/>
          </a:bodyPr>
          <a:lstStyle>
            <a:lvl1pPr lvl="0" algn="l" rtl="0">
              <a:spcBef>
                <a:spcPts val="0"/>
              </a:spcBef>
              <a:spcAft>
                <a:spcPts val="0"/>
              </a:spcAft>
              <a:buClr>
                <a:schemeClr val="dk1"/>
              </a:buClr>
              <a:buSzPts val="2000"/>
              <a:buFont typeface="Calibri"/>
              <a:buNone/>
              <a:defRPr sz="2000" b="1"/>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35" name="Google Shape;135;p21"/>
          <p:cNvSpPr txBox="1">
            <a:spLocks noGrp="1"/>
          </p:cNvSpPr>
          <p:nvPr>
            <p:ph type="body" idx="1"/>
          </p:nvPr>
        </p:nvSpPr>
        <p:spPr>
          <a:xfrm>
            <a:off x="3575050" y="273050"/>
            <a:ext cx="5111700" cy="5853000"/>
          </a:xfrm>
          <a:prstGeom prst="rect">
            <a:avLst/>
          </a:prstGeom>
          <a:noFill/>
          <a:ln>
            <a:noFill/>
          </a:ln>
        </p:spPr>
        <p:txBody>
          <a:bodyPr spcFirstLastPara="1" wrap="square" lIns="91425" tIns="45700" rIns="91425" bIns="45700" anchor="t" anchorCtr="0">
            <a:normAutofit/>
          </a:bodyPr>
          <a:lstStyle>
            <a:lvl1pPr marL="457200" lvl="0" indent="-431800" algn="l" rtl="0">
              <a:spcBef>
                <a:spcPts val="640"/>
              </a:spcBef>
              <a:spcAft>
                <a:spcPts val="0"/>
              </a:spcAft>
              <a:buClr>
                <a:schemeClr val="dk1"/>
              </a:buClr>
              <a:buSzPts val="3200"/>
              <a:buChar char="•"/>
              <a:defRPr sz="3200"/>
            </a:lvl1pPr>
            <a:lvl2pPr marL="914400" lvl="1" indent="-406400" algn="l" rtl="0">
              <a:spcBef>
                <a:spcPts val="560"/>
              </a:spcBef>
              <a:spcAft>
                <a:spcPts val="0"/>
              </a:spcAft>
              <a:buClr>
                <a:schemeClr val="dk1"/>
              </a:buClr>
              <a:buSzPts val="2800"/>
              <a:buChar char="–"/>
              <a:defRPr sz="2800"/>
            </a:lvl2pPr>
            <a:lvl3pPr marL="1371600" lvl="2" indent="-381000" algn="l" rtl="0">
              <a:spcBef>
                <a:spcPts val="480"/>
              </a:spcBef>
              <a:spcAft>
                <a:spcPts val="0"/>
              </a:spcAft>
              <a:buClr>
                <a:schemeClr val="dk1"/>
              </a:buClr>
              <a:buSzPts val="2400"/>
              <a:buChar char="•"/>
              <a:defRPr sz="2400"/>
            </a:lvl3pPr>
            <a:lvl4pPr marL="1828800" lvl="3" indent="-355600" algn="l" rtl="0">
              <a:spcBef>
                <a:spcPts val="400"/>
              </a:spcBef>
              <a:spcAft>
                <a:spcPts val="0"/>
              </a:spcAft>
              <a:buClr>
                <a:schemeClr val="dk1"/>
              </a:buClr>
              <a:buSzPts val="2000"/>
              <a:buChar char="–"/>
              <a:defRPr sz="2000"/>
            </a:lvl4pPr>
            <a:lvl5pPr marL="2286000" lvl="4" indent="-355600" algn="l" rtl="0">
              <a:spcBef>
                <a:spcPts val="400"/>
              </a:spcBef>
              <a:spcAft>
                <a:spcPts val="0"/>
              </a:spcAft>
              <a:buClr>
                <a:schemeClr val="dk1"/>
              </a:buClr>
              <a:buSzPts val="2000"/>
              <a:buChar char="»"/>
              <a:defRPr sz="2000"/>
            </a:lvl5pPr>
            <a:lvl6pPr marL="2743200" lvl="5" indent="-355600" algn="l" rtl="0">
              <a:spcBef>
                <a:spcPts val="400"/>
              </a:spcBef>
              <a:spcAft>
                <a:spcPts val="0"/>
              </a:spcAft>
              <a:buClr>
                <a:schemeClr val="dk1"/>
              </a:buClr>
              <a:buSzPts val="2000"/>
              <a:buChar char="•"/>
              <a:defRPr sz="2000"/>
            </a:lvl6pPr>
            <a:lvl7pPr marL="3200400" lvl="6" indent="-355600" algn="l" rtl="0">
              <a:spcBef>
                <a:spcPts val="400"/>
              </a:spcBef>
              <a:spcAft>
                <a:spcPts val="0"/>
              </a:spcAft>
              <a:buClr>
                <a:schemeClr val="dk1"/>
              </a:buClr>
              <a:buSzPts val="2000"/>
              <a:buChar char="•"/>
              <a:defRPr sz="2000"/>
            </a:lvl7pPr>
            <a:lvl8pPr marL="3657600" lvl="7" indent="-355600" algn="l" rtl="0">
              <a:spcBef>
                <a:spcPts val="400"/>
              </a:spcBef>
              <a:spcAft>
                <a:spcPts val="0"/>
              </a:spcAft>
              <a:buClr>
                <a:schemeClr val="dk1"/>
              </a:buClr>
              <a:buSzPts val="2000"/>
              <a:buChar char="•"/>
              <a:defRPr sz="2000"/>
            </a:lvl8pPr>
            <a:lvl9pPr marL="4114800" lvl="8" indent="-355600" algn="l" rtl="0">
              <a:spcBef>
                <a:spcPts val="400"/>
              </a:spcBef>
              <a:spcAft>
                <a:spcPts val="0"/>
              </a:spcAft>
              <a:buClr>
                <a:schemeClr val="dk1"/>
              </a:buClr>
              <a:buSzPts val="2000"/>
              <a:buChar char="•"/>
              <a:defRPr sz="2000"/>
            </a:lvl9pPr>
          </a:lstStyle>
          <a:p>
            <a:endParaRPr/>
          </a:p>
        </p:txBody>
      </p:sp>
      <p:sp>
        <p:nvSpPr>
          <p:cNvPr id="136" name="Google Shape;136;p21"/>
          <p:cNvSpPr txBox="1">
            <a:spLocks noGrp="1"/>
          </p:cNvSpPr>
          <p:nvPr>
            <p:ph type="body" idx="2"/>
          </p:nvPr>
        </p:nvSpPr>
        <p:spPr>
          <a:xfrm>
            <a:off x="457200" y="1435100"/>
            <a:ext cx="3008400" cy="4691100"/>
          </a:xfrm>
          <a:prstGeom prst="rect">
            <a:avLst/>
          </a:prstGeom>
          <a:noFill/>
          <a:ln>
            <a:noFill/>
          </a:ln>
        </p:spPr>
        <p:txBody>
          <a:bodyPr spcFirstLastPara="1" wrap="square" lIns="91425" tIns="45700" rIns="91425" bIns="45700" anchor="t" anchorCtr="0">
            <a:normAutofit/>
          </a:bodyPr>
          <a:lstStyle>
            <a:lvl1pPr marL="457200" lvl="0" indent="-228600" algn="l" rtl="0">
              <a:spcBef>
                <a:spcPts val="280"/>
              </a:spcBef>
              <a:spcAft>
                <a:spcPts val="0"/>
              </a:spcAft>
              <a:buClr>
                <a:schemeClr val="dk1"/>
              </a:buClr>
              <a:buSzPts val="1400"/>
              <a:buNone/>
              <a:defRPr sz="1400"/>
            </a:lvl1pPr>
            <a:lvl2pPr marL="914400" lvl="1" indent="-228600" algn="l" rtl="0">
              <a:spcBef>
                <a:spcPts val="240"/>
              </a:spcBef>
              <a:spcAft>
                <a:spcPts val="0"/>
              </a:spcAft>
              <a:buClr>
                <a:schemeClr val="dk1"/>
              </a:buClr>
              <a:buSzPts val="1200"/>
              <a:buNone/>
              <a:defRPr sz="1200"/>
            </a:lvl2pPr>
            <a:lvl3pPr marL="1371600" lvl="2" indent="-228600" algn="l" rtl="0">
              <a:spcBef>
                <a:spcPts val="200"/>
              </a:spcBef>
              <a:spcAft>
                <a:spcPts val="0"/>
              </a:spcAft>
              <a:buClr>
                <a:schemeClr val="dk1"/>
              </a:buClr>
              <a:buSzPts val="1000"/>
              <a:buNone/>
              <a:defRPr sz="1000"/>
            </a:lvl3pPr>
            <a:lvl4pPr marL="1828800" lvl="3" indent="-228600" algn="l" rtl="0">
              <a:spcBef>
                <a:spcPts val="180"/>
              </a:spcBef>
              <a:spcAft>
                <a:spcPts val="0"/>
              </a:spcAft>
              <a:buClr>
                <a:schemeClr val="dk1"/>
              </a:buClr>
              <a:buSzPts val="900"/>
              <a:buNone/>
              <a:defRPr sz="900"/>
            </a:lvl4pPr>
            <a:lvl5pPr marL="2286000" lvl="4" indent="-228600" algn="l" rtl="0">
              <a:spcBef>
                <a:spcPts val="180"/>
              </a:spcBef>
              <a:spcAft>
                <a:spcPts val="0"/>
              </a:spcAft>
              <a:buClr>
                <a:schemeClr val="dk1"/>
              </a:buClr>
              <a:buSzPts val="900"/>
              <a:buNone/>
              <a:defRPr sz="900"/>
            </a:lvl5pPr>
            <a:lvl6pPr marL="2743200" lvl="5" indent="-228600" algn="l" rtl="0">
              <a:spcBef>
                <a:spcPts val="180"/>
              </a:spcBef>
              <a:spcAft>
                <a:spcPts val="0"/>
              </a:spcAft>
              <a:buClr>
                <a:schemeClr val="dk1"/>
              </a:buClr>
              <a:buSzPts val="900"/>
              <a:buNone/>
              <a:defRPr sz="900"/>
            </a:lvl6pPr>
            <a:lvl7pPr marL="3200400" lvl="6" indent="-228600" algn="l" rtl="0">
              <a:spcBef>
                <a:spcPts val="180"/>
              </a:spcBef>
              <a:spcAft>
                <a:spcPts val="0"/>
              </a:spcAft>
              <a:buClr>
                <a:schemeClr val="dk1"/>
              </a:buClr>
              <a:buSzPts val="900"/>
              <a:buNone/>
              <a:defRPr sz="900"/>
            </a:lvl7pPr>
            <a:lvl8pPr marL="3657600" lvl="7" indent="-228600" algn="l" rtl="0">
              <a:spcBef>
                <a:spcPts val="180"/>
              </a:spcBef>
              <a:spcAft>
                <a:spcPts val="0"/>
              </a:spcAft>
              <a:buClr>
                <a:schemeClr val="dk1"/>
              </a:buClr>
              <a:buSzPts val="900"/>
              <a:buNone/>
              <a:defRPr sz="900"/>
            </a:lvl8pPr>
            <a:lvl9pPr marL="4114800" lvl="8" indent="-228600" algn="l" rtl="0">
              <a:spcBef>
                <a:spcPts val="180"/>
              </a:spcBef>
              <a:spcAft>
                <a:spcPts val="0"/>
              </a:spcAft>
              <a:buClr>
                <a:schemeClr val="dk1"/>
              </a:buClr>
              <a:buSzPts val="900"/>
              <a:buNone/>
              <a:defRPr sz="900"/>
            </a:lvl9pPr>
          </a:lstStyle>
          <a:p>
            <a:endParaRPr/>
          </a:p>
        </p:txBody>
      </p:sp>
      <p:sp>
        <p:nvSpPr>
          <p:cNvPr id="137" name="Google Shape;137;p21"/>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38" name="Google Shape;138;p21"/>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39" name="Google Shape;139;p21"/>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9"/>
        <p:cNvGrpSpPr/>
        <p:nvPr/>
      </p:nvGrpSpPr>
      <p:grpSpPr>
        <a:xfrm>
          <a:off x="0" y="0"/>
          <a:ext cx="0" cy="0"/>
          <a:chOff x="0" y="0"/>
          <a:chExt cx="0" cy="0"/>
        </a:xfrm>
      </p:grpSpPr>
      <p:sp>
        <p:nvSpPr>
          <p:cNvPr id="20" name="Google Shape;20;p3"/>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3"/>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22" name="Google Shape;22;p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40"/>
        <p:cNvGrpSpPr/>
        <p:nvPr/>
      </p:nvGrpSpPr>
      <p:grpSpPr>
        <a:xfrm>
          <a:off x="0" y="0"/>
          <a:ext cx="0" cy="0"/>
          <a:chOff x="0" y="0"/>
          <a:chExt cx="0" cy="0"/>
        </a:xfrm>
      </p:grpSpPr>
      <p:sp>
        <p:nvSpPr>
          <p:cNvPr id="141" name="Google Shape;141;p22"/>
          <p:cNvSpPr txBox="1">
            <a:spLocks noGrp="1"/>
          </p:cNvSpPr>
          <p:nvPr>
            <p:ph type="title"/>
          </p:nvPr>
        </p:nvSpPr>
        <p:spPr>
          <a:xfrm>
            <a:off x="1792288" y="4800600"/>
            <a:ext cx="5486400" cy="566700"/>
          </a:xfrm>
          <a:prstGeom prst="rect">
            <a:avLst/>
          </a:prstGeom>
          <a:noFill/>
          <a:ln>
            <a:noFill/>
          </a:ln>
        </p:spPr>
        <p:txBody>
          <a:bodyPr spcFirstLastPara="1" wrap="square" lIns="91425" tIns="45700" rIns="91425" bIns="45700" anchor="b" anchorCtr="0">
            <a:normAutofit/>
          </a:bodyPr>
          <a:lstStyle>
            <a:lvl1pPr lvl="0" algn="l" rtl="0">
              <a:spcBef>
                <a:spcPts val="0"/>
              </a:spcBef>
              <a:spcAft>
                <a:spcPts val="0"/>
              </a:spcAft>
              <a:buClr>
                <a:schemeClr val="dk1"/>
              </a:buClr>
              <a:buSzPts val="2000"/>
              <a:buFont typeface="Calibri"/>
              <a:buNone/>
              <a:defRPr sz="2000" b="1"/>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42" name="Google Shape;142;p22"/>
          <p:cNvSpPr>
            <a:spLocks noGrp="1"/>
          </p:cNvSpPr>
          <p:nvPr>
            <p:ph type="pic" idx="2"/>
          </p:nvPr>
        </p:nvSpPr>
        <p:spPr>
          <a:xfrm>
            <a:off x="1792288" y="612775"/>
            <a:ext cx="5486400" cy="4114800"/>
          </a:xfrm>
          <a:prstGeom prst="rect">
            <a:avLst/>
          </a:prstGeom>
          <a:noFill/>
          <a:ln>
            <a:noFill/>
          </a:ln>
        </p:spPr>
      </p:sp>
      <p:sp>
        <p:nvSpPr>
          <p:cNvPr id="143" name="Google Shape;143;p22"/>
          <p:cNvSpPr txBox="1">
            <a:spLocks noGrp="1"/>
          </p:cNvSpPr>
          <p:nvPr>
            <p:ph type="body" idx="1"/>
          </p:nvPr>
        </p:nvSpPr>
        <p:spPr>
          <a:xfrm>
            <a:off x="1792288" y="5367338"/>
            <a:ext cx="5486400" cy="804900"/>
          </a:xfrm>
          <a:prstGeom prst="rect">
            <a:avLst/>
          </a:prstGeom>
          <a:noFill/>
          <a:ln>
            <a:noFill/>
          </a:ln>
        </p:spPr>
        <p:txBody>
          <a:bodyPr spcFirstLastPara="1" wrap="square" lIns="91425" tIns="45700" rIns="91425" bIns="45700" anchor="t" anchorCtr="0">
            <a:normAutofit/>
          </a:bodyPr>
          <a:lstStyle>
            <a:lvl1pPr marL="457200" lvl="0" indent="-228600" algn="l" rtl="0">
              <a:spcBef>
                <a:spcPts val="280"/>
              </a:spcBef>
              <a:spcAft>
                <a:spcPts val="0"/>
              </a:spcAft>
              <a:buClr>
                <a:schemeClr val="dk1"/>
              </a:buClr>
              <a:buSzPts val="1400"/>
              <a:buNone/>
              <a:defRPr sz="1400"/>
            </a:lvl1pPr>
            <a:lvl2pPr marL="914400" lvl="1" indent="-228600" algn="l" rtl="0">
              <a:spcBef>
                <a:spcPts val="240"/>
              </a:spcBef>
              <a:spcAft>
                <a:spcPts val="0"/>
              </a:spcAft>
              <a:buClr>
                <a:schemeClr val="dk1"/>
              </a:buClr>
              <a:buSzPts val="1200"/>
              <a:buNone/>
              <a:defRPr sz="1200"/>
            </a:lvl2pPr>
            <a:lvl3pPr marL="1371600" lvl="2" indent="-228600" algn="l" rtl="0">
              <a:spcBef>
                <a:spcPts val="200"/>
              </a:spcBef>
              <a:spcAft>
                <a:spcPts val="0"/>
              </a:spcAft>
              <a:buClr>
                <a:schemeClr val="dk1"/>
              </a:buClr>
              <a:buSzPts val="1000"/>
              <a:buNone/>
              <a:defRPr sz="1000"/>
            </a:lvl3pPr>
            <a:lvl4pPr marL="1828800" lvl="3" indent="-228600" algn="l" rtl="0">
              <a:spcBef>
                <a:spcPts val="180"/>
              </a:spcBef>
              <a:spcAft>
                <a:spcPts val="0"/>
              </a:spcAft>
              <a:buClr>
                <a:schemeClr val="dk1"/>
              </a:buClr>
              <a:buSzPts val="900"/>
              <a:buNone/>
              <a:defRPr sz="900"/>
            </a:lvl4pPr>
            <a:lvl5pPr marL="2286000" lvl="4" indent="-228600" algn="l" rtl="0">
              <a:spcBef>
                <a:spcPts val="180"/>
              </a:spcBef>
              <a:spcAft>
                <a:spcPts val="0"/>
              </a:spcAft>
              <a:buClr>
                <a:schemeClr val="dk1"/>
              </a:buClr>
              <a:buSzPts val="900"/>
              <a:buNone/>
              <a:defRPr sz="900"/>
            </a:lvl5pPr>
            <a:lvl6pPr marL="2743200" lvl="5" indent="-228600" algn="l" rtl="0">
              <a:spcBef>
                <a:spcPts val="180"/>
              </a:spcBef>
              <a:spcAft>
                <a:spcPts val="0"/>
              </a:spcAft>
              <a:buClr>
                <a:schemeClr val="dk1"/>
              </a:buClr>
              <a:buSzPts val="900"/>
              <a:buNone/>
              <a:defRPr sz="900"/>
            </a:lvl6pPr>
            <a:lvl7pPr marL="3200400" lvl="6" indent="-228600" algn="l" rtl="0">
              <a:spcBef>
                <a:spcPts val="180"/>
              </a:spcBef>
              <a:spcAft>
                <a:spcPts val="0"/>
              </a:spcAft>
              <a:buClr>
                <a:schemeClr val="dk1"/>
              </a:buClr>
              <a:buSzPts val="900"/>
              <a:buNone/>
              <a:defRPr sz="900"/>
            </a:lvl7pPr>
            <a:lvl8pPr marL="3657600" lvl="7" indent="-228600" algn="l" rtl="0">
              <a:spcBef>
                <a:spcPts val="180"/>
              </a:spcBef>
              <a:spcAft>
                <a:spcPts val="0"/>
              </a:spcAft>
              <a:buClr>
                <a:schemeClr val="dk1"/>
              </a:buClr>
              <a:buSzPts val="900"/>
              <a:buNone/>
              <a:defRPr sz="900"/>
            </a:lvl8pPr>
            <a:lvl9pPr marL="4114800" lvl="8" indent="-228600" algn="l" rtl="0">
              <a:spcBef>
                <a:spcPts val="180"/>
              </a:spcBef>
              <a:spcAft>
                <a:spcPts val="0"/>
              </a:spcAft>
              <a:buClr>
                <a:schemeClr val="dk1"/>
              </a:buClr>
              <a:buSzPts val="900"/>
              <a:buNone/>
              <a:defRPr sz="900"/>
            </a:lvl9pPr>
          </a:lstStyle>
          <a:p>
            <a:endParaRPr/>
          </a:p>
        </p:txBody>
      </p:sp>
      <p:sp>
        <p:nvSpPr>
          <p:cNvPr id="144" name="Google Shape;144;p22"/>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45" name="Google Shape;145;p22"/>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46" name="Google Shape;146;p22"/>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47"/>
        <p:cNvGrpSpPr/>
        <p:nvPr/>
      </p:nvGrpSpPr>
      <p:grpSpPr>
        <a:xfrm>
          <a:off x="0" y="0"/>
          <a:ext cx="0" cy="0"/>
          <a:chOff x="0" y="0"/>
          <a:chExt cx="0" cy="0"/>
        </a:xfrm>
      </p:grpSpPr>
      <p:sp>
        <p:nvSpPr>
          <p:cNvPr id="148" name="Google Shape;148;p2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rtl="0">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49" name="Google Shape;149;p23"/>
          <p:cNvSpPr txBox="1">
            <a:spLocks noGrp="1"/>
          </p:cNvSpPr>
          <p:nvPr>
            <p:ph type="body" idx="1"/>
          </p:nvPr>
        </p:nvSpPr>
        <p:spPr>
          <a:xfrm rot="5400000">
            <a:off x="2308950" y="-251550"/>
            <a:ext cx="4526100" cy="8229600"/>
          </a:xfrm>
          <a:prstGeom prst="rect">
            <a:avLst/>
          </a:prstGeom>
          <a:noFill/>
          <a:ln>
            <a:noFill/>
          </a:ln>
        </p:spPr>
        <p:txBody>
          <a:bodyPr spcFirstLastPara="1" wrap="square" lIns="91425" tIns="45700" rIns="91425" bIns="45700" anchor="t" anchorCtr="0">
            <a:normAutofit/>
          </a:bodyPr>
          <a:lstStyle>
            <a:lvl1pPr marL="457200" lvl="0" indent="-342900" algn="l" rtl="0">
              <a:spcBef>
                <a:spcPts val="360"/>
              </a:spcBef>
              <a:spcAft>
                <a:spcPts val="0"/>
              </a:spcAft>
              <a:buClr>
                <a:schemeClr val="dk1"/>
              </a:buClr>
              <a:buSzPts val="1800"/>
              <a:buChar char="•"/>
              <a:defRPr/>
            </a:lvl1pPr>
            <a:lvl2pPr marL="914400" lvl="1" indent="-342900" algn="l" rtl="0">
              <a:spcBef>
                <a:spcPts val="360"/>
              </a:spcBef>
              <a:spcAft>
                <a:spcPts val="0"/>
              </a:spcAft>
              <a:buClr>
                <a:schemeClr val="dk1"/>
              </a:buClr>
              <a:buSzPts val="1800"/>
              <a:buChar char="–"/>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150" name="Google Shape;150;p23"/>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51" name="Google Shape;151;p23"/>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52" name="Google Shape;152;p23"/>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53"/>
        <p:cNvGrpSpPr/>
        <p:nvPr/>
      </p:nvGrpSpPr>
      <p:grpSpPr>
        <a:xfrm>
          <a:off x="0" y="0"/>
          <a:ext cx="0" cy="0"/>
          <a:chOff x="0" y="0"/>
          <a:chExt cx="0" cy="0"/>
        </a:xfrm>
      </p:grpSpPr>
      <p:sp>
        <p:nvSpPr>
          <p:cNvPr id="154" name="Google Shape;154;p24"/>
          <p:cNvSpPr txBox="1">
            <a:spLocks noGrp="1"/>
          </p:cNvSpPr>
          <p:nvPr>
            <p:ph type="title"/>
          </p:nvPr>
        </p:nvSpPr>
        <p:spPr>
          <a:xfrm rot="5400000">
            <a:off x="4732350" y="2171688"/>
            <a:ext cx="5851500" cy="2057400"/>
          </a:xfrm>
          <a:prstGeom prst="rect">
            <a:avLst/>
          </a:prstGeom>
          <a:noFill/>
          <a:ln>
            <a:noFill/>
          </a:ln>
        </p:spPr>
        <p:txBody>
          <a:bodyPr spcFirstLastPara="1" wrap="square" lIns="91425" tIns="45700" rIns="91425" bIns="45700" anchor="ctr" anchorCtr="0">
            <a:normAutofit/>
          </a:bodyPr>
          <a:lstStyle>
            <a:lvl1pPr lvl="0" algn="ctr" rtl="0">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55" name="Google Shape;155;p24"/>
          <p:cNvSpPr txBox="1">
            <a:spLocks noGrp="1"/>
          </p:cNvSpPr>
          <p:nvPr>
            <p:ph type="body" idx="1"/>
          </p:nvPr>
        </p:nvSpPr>
        <p:spPr>
          <a:xfrm rot="5400000">
            <a:off x="541350" y="190488"/>
            <a:ext cx="5851500" cy="6019800"/>
          </a:xfrm>
          <a:prstGeom prst="rect">
            <a:avLst/>
          </a:prstGeom>
          <a:noFill/>
          <a:ln>
            <a:noFill/>
          </a:ln>
        </p:spPr>
        <p:txBody>
          <a:bodyPr spcFirstLastPara="1" wrap="square" lIns="91425" tIns="45700" rIns="91425" bIns="45700" anchor="t" anchorCtr="0">
            <a:normAutofit/>
          </a:bodyPr>
          <a:lstStyle>
            <a:lvl1pPr marL="457200" lvl="0" indent="-342900" algn="l" rtl="0">
              <a:spcBef>
                <a:spcPts val="360"/>
              </a:spcBef>
              <a:spcAft>
                <a:spcPts val="0"/>
              </a:spcAft>
              <a:buClr>
                <a:schemeClr val="dk1"/>
              </a:buClr>
              <a:buSzPts val="1800"/>
              <a:buChar char="•"/>
              <a:defRPr/>
            </a:lvl1pPr>
            <a:lvl2pPr marL="914400" lvl="1" indent="-342900" algn="l" rtl="0">
              <a:spcBef>
                <a:spcPts val="360"/>
              </a:spcBef>
              <a:spcAft>
                <a:spcPts val="0"/>
              </a:spcAft>
              <a:buClr>
                <a:schemeClr val="dk1"/>
              </a:buClr>
              <a:buSzPts val="1800"/>
              <a:buChar char="–"/>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156" name="Google Shape;156;p24"/>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57" name="Google Shape;157;p24"/>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58" name="Google Shape;158;p24"/>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8" name="Google Shape;28;p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5"/>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5"/>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4" name="Google Shape;34;p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6"/>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0" name="Google Shape;40;p6"/>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1" name="Google Shape;41;p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7"/>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7" name="Google Shape;47;p7"/>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8" name="Google Shape;48;p7"/>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9" name="Google Shape;49;p7"/>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0" name="Google Shape;50;p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2" name="Google Shape;62;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1792288" y="612775"/>
            <a:ext cx="5486400" cy="4114800"/>
          </a:xfrm>
          <a:prstGeom prst="rect">
            <a:avLst/>
          </a:prstGeom>
          <a:noFill/>
          <a:ln>
            <a:noFill/>
          </a:ln>
        </p:spPr>
      </p:sp>
      <p:sp>
        <p:nvSpPr>
          <p:cNvPr id="68" name="Google Shape;68;p1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9" name="Google Shape;69;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4"/>
        <p:cNvGrpSpPr/>
        <p:nvPr/>
      </p:nvGrpSpPr>
      <p:grpSpPr>
        <a:xfrm>
          <a:off x="0" y="0"/>
          <a:ext cx="0" cy="0"/>
          <a:chOff x="0" y="0"/>
          <a:chExt cx="0" cy="0"/>
        </a:xfrm>
      </p:grpSpPr>
      <p:sp>
        <p:nvSpPr>
          <p:cNvPr id="85" name="Google Shape;85;p1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86" name="Google Shape;86;p13"/>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7" name="Google Shape;87;p13"/>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8" name="Google Shape;88;p13"/>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9" name="Google Shape;89;p13"/>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comments" Target="../comments/commen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9F9F4"/>
        </a:solidFill>
        <a:effectLst/>
      </p:bgPr>
    </p:bg>
    <p:spTree>
      <p:nvGrpSpPr>
        <p:cNvPr id="1" name="Shape 162"/>
        <p:cNvGrpSpPr/>
        <p:nvPr/>
      </p:nvGrpSpPr>
      <p:grpSpPr>
        <a:xfrm>
          <a:off x="0" y="0"/>
          <a:ext cx="0" cy="0"/>
          <a:chOff x="0" y="0"/>
          <a:chExt cx="0" cy="0"/>
        </a:xfrm>
      </p:grpSpPr>
      <p:grpSp>
        <p:nvGrpSpPr>
          <p:cNvPr id="163" name="Google Shape;163;p25"/>
          <p:cNvGrpSpPr/>
          <p:nvPr/>
        </p:nvGrpSpPr>
        <p:grpSpPr>
          <a:xfrm>
            <a:off x="0" y="-870234"/>
            <a:ext cx="18287996" cy="5324326"/>
            <a:chOff x="0" y="-47625"/>
            <a:chExt cx="4816592" cy="1402292"/>
          </a:xfrm>
        </p:grpSpPr>
        <p:sp>
          <p:nvSpPr>
            <p:cNvPr id="164" name="Google Shape;164;p25"/>
            <p:cNvSpPr/>
            <p:nvPr/>
          </p:nvSpPr>
          <p:spPr>
            <a:xfrm>
              <a:off x="0" y="0"/>
              <a:ext cx="4816592" cy="1354667"/>
            </a:xfrm>
            <a:custGeom>
              <a:avLst/>
              <a:gdLst/>
              <a:ahLst/>
              <a:cxnLst/>
              <a:rect l="l" t="t" r="r" b="b"/>
              <a:pathLst>
                <a:path w="4816592" h="1354667" extrusionOk="0">
                  <a:moveTo>
                    <a:pt x="0" y="0"/>
                  </a:moveTo>
                  <a:lnTo>
                    <a:pt x="4816592" y="0"/>
                  </a:lnTo>
                  <a:lnTo>
                    <a:pt x="4816592" y="1354667"/>
                  </a:lnTo>
                  <a:lnTo>
                    <a:pt x="0" y="1354667"/>
                  </a:lnTo>
                  <a:close/>
                </a:path>
              </a:pathLst>
            </a:custGeom>
            <a:solidFill>
              <a:srgbClr val="040303"/>
            </a:solidFill>
            <a:ln>
              <a:noFill/>
            </a:ln>
          </p:spPr>
          <p:txBody>
            <a:bodyPr/>
            <a:lstStyle/>
            <a:p>
              <a:endParaRPr lang="en-US"/>
            </a:p>
          </p:txBody>
        </p:sp>
        <p:sp>
          <p:nvSpPr>
            <p:cNvPr id="165" name="Google Shape;165;p25"/>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166" name="Google Shape;166;p25"/>
          <p:cNvSpPr txBox="1"/>
          <p:nvPr/>
        </p:nvSpPr>
        <p:spPr>
          <a:xfrm>
            <a:off x="2271989" y="3124284"/>
            <a:ext cx="13744023" cy="2201548"/>
          </a:xfrm>
          <a:prstGeom prst="rect">
            <a:avLst/>
          </a:prstGeom>
          <a:noFill/>
          <a:ln>
            <a:noFill/>
          </a:ln>
        </p:spPr>
        <p:txBody>
          <a:bodyPr spcFirstLastPara="1" wrap="square" lIns="0" tIns="0" rIns="0" bIns="0" anchor="t" anchorCtr="0">
            <a:spAutoFit/>
          </a:bodyPr>
          <a:lstStyle/>
          <a:p>
            <a:pPr marL="0" marR="0" lvl="0" indent="0" algn="ctr" rtl="0">
              <a:lnSpc>
                <a:spcPct val="101999"/>
              </a:lnSpc>
              <a:spcBef>
                <a:spcPts val="0"/>
              </a:spcBef>
              <a:spcAft>
                <a:spcPts val="0"/>
              </a:spcAft>
              <a:buNone/>
            </a:pPr>
            <a:r>
              <a:rPr lang="en-US" sz="16305" b="0" i="0" u="none" strike="noStrike" cap="none">
                <a:solidFill>
                  <a:srgbClr val="FFFFFF"/>
                </a:solidFill>
                <a:latin typeface="Arial"/>
                <a:ea typeface="Arial"/>
                <a:cs typeface="Arial"/>
                <a:sym typeface="Arial"/>
              </a:rPr>
              <a:t> </a:t>
            </a:r>
            <a:endParaRPr/>
          </a:p>
        </p:txBody>
      </p:sp>
      <p:sp>
        <p:nvSpPr>
          <p:cNvPr id="167" name="Google Shape;167;p25"/>
          <p:cNvSpPr txBox="1"/>
          <p:nvPr/>
        </p:nvSpPr>
        <p:spPr>
          <a:xfrm>
            <a:off x="2554761" y="4603670"/>
            <a:ext cx="13178400" cy="1067400"/>
          </a:xfrm>
          <a:prstGeom prst="rect">
            <a:avLst/>
          </a:prstGeom>
          <a:noFill/>
          <a:ln>
            <a:noFill/>
          </a:ln>
        </p:spPr>
        <p:txBody>
          <a:bodyPr spcFirstLastPara="1" wrap="square" lIns="0" tIns="0" rIns="0" bIns="0" anchor="t" anchorCtr="0">
            <a:spAutoFit/>
          </a:bodyPr>
          <a:lstStyle/>
          <a:p>
            <a:pPr marL="0" marR="0" lvl="0" indent="0" algn="ctr" rtl="0">
              <a:lnSpc>
                <a:spcPct val="140011"/>
              </a:lnSpc>
              <a:spcBef>
                <a:spcPts val="0"/>
              </a:spcBef>
              <a:spcAft>
                <a:spcPts val="0"/>
              </a:spcAft>
              <a:buNone/>
            </a:pPr>
            <a:r>
              <a:rPr lang="en-US" sz="6933">
                <a:latin typeface="Helvetica Neue"/>
                <a:ea typeface="Helvetica Neue"/>
                <a:cs typeface="Helvetica Neue"/>
                <a:sym typeface="Helvetica Neue"/>
              </a:rPr>
              <a:t>Unit 4</a:t>
            </a:r>
            <a:endParaRPr>
              <a:latin typeface="Helvetica Neue"/>
              <a:ea typeface="Helvetica Neue"/>
              <a:cs typeface="Helvetica Neue"/>
              <a:sym typeface="Helvetica Neue"/>
            </a:endParaRPr>
          </a:p>
        </p:txBody>
      </p:sp>
      <p:sp>
        <p:nvSpPr>
          <p:cNvPr id="168" name="Google Shape;168;p25"/>
          <p:cNvSpPr/>
          <p:nvPr/>
        </p:nvSpPr>
        <p:spPr>
          <a:xfrm>
            <a:off x="7661880" y="668806"/>
            <a:ext cx="2964347" cy="510969"/>
          </a:xfrm>
          <a:custGeom>
            <a:avLst/>
            <a:gdLst/>
            <a:ahLst/>
            <a:cxnLst/>
            <a:rect l="l" t="t" r="r" b="b"/>
            <a:pathLst>
              <a:path w="3952463" h="681292" extrusionOk="0">
                <a:moveTo>
                  <a:pt x="0" y="0"/>
                </a:moveTo>
                <a:lnTo>
                  <a:pt x="3952463" y="0"/>
                </a:lnTo>
                <a:lnTo>
                  <a:pt x="3952463" y="681292"/>
                </a:lnTo>
                <a:lnTo>
                  <a:pt x="0" y="681292"/>
                </a:lnTo>
                <a:lnTo>
                  <a:pt x="0" y="0"/>
                </a:lnTo>
                <a:close/>
              </a:path>
            </a:pathLst>
          </a:custGeom>
          <a:blipFill rotWithShape="1">
            <a:blip r:embed="rId3">
              <a:alphaModFix/>
            </a:blip>
            <a:stretch>
              <a:fillRect/>
            </a:stretch>
          </a:blipFill>
          <a:ln>
            <a:noFill/>
          </a:ln>
        </p:spPr>
        <p:txBody>
          <a:bodyPr/>
          <a:lstStyle/>
          <a:p>
            <a:endParaRPr lang="en-US"/>
          </a:p>
        </p:txBody>
      </p:sp>
      <p:sp>
        <p:nvSpPr>
          <p:cNvPr id="169" name="Google Shape;169;p25"/>
          <p:cNvSpPr txBox="1"/>
          <p:nvPr/>
        </p:nvSpPr>
        <p:spPr>
          <a:xfrm>
            <a:off x="1028700" y="2237022"/>
            <a:ext cx="16617600" cy="1416000"/>
          </a:xfrm>
          <a:prstGeom prst="rect">
            <a:avLst/>
          </a:prstGeom>
          <a:noFill/>
          <a:ln>
            <a:noFill/>
          </a:ln>
        </p:spPr>
        <p:txBody>
          <a:bodyPr spcFirstLastPara="1" wrap="square" lIns="0" tIns="0" rIns="0" bIns="0" anchor="t" anchorCtr="0">
            <a:spAutoFit/>
          </a:bodyPr>
          <a:lstStyle/>
          <a:p>
            <a:pPr marL="0" marR="0" lvl="0" indent="0" algn="ctr" rtl="0">
              <a:lnSpc>
                <a:spcPct val="140004"/>
              </a:lnSpc>
              <a:spcBef>
                <a:spcPts val="0"/>
              </a:spcBef>
              <a:spcAft>
                <a:spcPts val="0"/>
              </a:spcAft>
              <a:buNone/>
            </a:pPr>
            <a:r>
              <a:rPr lang="en-US" sz="9199">
                <a:solidFill>
                  <a:srgbClr val="F9F9F4"/>
                </a:solidFill>
                <a:latin typeface="Helvetica Neue"/>
                <a:ea typeface="Helvetica Neue"/>
                <a:cs typeface="Helvetica Neue"/>
                <a:sym typeface="Helvetica Neue"/>
              </a:rPr>
              <a:t>Mead’s Career and Impact</a:t>
            </a:r>
            <a:endParaRPr>
              <a:latin typeface="Helvetica Neue"/>
              <a:ea typeface="Helvetica Neue"/>
              <a:cs typeface="Helvetica Neue"/>
              <a:sym typeface="Helvetica Neue"/>
            </a:endParaRPr>
          </a:p>
        </p:txBody>
      </p:sp>
      <p:grpSp>
        <p:nvGrpSpPr>
          <p:cNvPr id="170" name="Google Shape;170;p25"/>
          <p:cNvGrpSpPr/>
          <p:nvPr/>
        </p:nvGrpSpPr>
        <p:grpSpPr>
          <a:xfrm>
            <a:off x="38119" y="-4395974"/>
            <a:ext cx="19443603" cy="19443613"/>
            <a:chOff x="25" y="0"/>
            <a:chExt cx="25924804" cy="25924817"/>
          </a:xfrm>
        </p:grpSpPr>
        <p:cxnSp>
          <p:nvCxnSpPr>
            <p:cNvPr id="171" name="Google Shape;171;p25"/>
            <p:cNvCxnSpPr/>
            <p:nvPr/>
          </p:nvCxnSpPr>
          <p:spPr>
            <a:xfrm rot="10800000" flipH="1">
              <a:off x="25" y="11335960"/>
              <a:ext cx="25924804" cy="25400"/>
            </a:xfrm>
            <a:prstGeom prst="straightConnector1">
              <a:avLst/>
            </a:prstGeom>
            <a:noFill/>
            <a:ln w="50800" cap="flat" cmpd="sng">
              <a:solidFill>
                <a:srgbClr val="F9F9F4"/>
              </a:solidFill>
              <a:prstDash val="dash"/>
              <a:round/>
              <a:headEnd type="none" w="sm" len="sm"/>
              <a:tailEnd type="none" w="sm" len="sm"/>
            </a:ln>
          </p:spPr>
        </p:cxnSp>
        <p:cxnSp>
          <p:nvCxnSpPr>
            <p:cNvPr id="172" name="Google Shape;172;p25"/>
            <p:cNvCxnSpPr/>
            <p:nvPr/>
          </p:nvCxnSpPr>
          <p:spPr>
            <a:xfrm rot="10800000">
              <a:off x="881364" y="0"/>
              <a:ext cx="0" cy="25924817"/>
            </a:xfrm>
            <a:prstGeom prst="straightConnector1">
              <a:avLst/>
            </a:prstGeom>
            <a:noFill/>
            <a:ln w="50800" cap="flat" cmpd="sng">
              <a:solidFill>
                <a:srgbClr val="F9F9F4"/>
              </a:solidFill>
              <a:prstDash val="dash"/>
              <a:round/>
              <a:headEnd type="none" w="sm" len="sm"/>
              <a:tailEnd type="none" w="sm" len="sm"/>
            </a:ln>
          </p:spPr>
        </p:cxn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9F9F4"/>
        </a:solidFill>
        <a:effectLst/>
      </p:bgPr>
    </p:bg>
    <p:spTree>
      <p:nvGrpSpPr>
        <p:cNvPr id="1" name="Shape 176"/>
        <p:cNvGrpSpPr/>
        <p:nvPr/>
      </p:nvGrpSpPr>
      <p:grpSpPr>
        <a:xfrm>
          <a:off x="0" y="0"/>
          <a:ext cx="0" cy="0"/>
          <a:chOff x="0" y="0"/>
          <a:chExt cx="0" cy="0"/>
        </a:xfrm>
      </p:grpSpPr>
      <p:sp>
        <p:nvSpPr>
          <p:cNvPr id="177" name="Google Shape;177;p26"/>
          <p:cNvSpPr/>
          <p:nvPr/>
        </p:nvSpPr>
        <p:spPr>
          <a:xfrm>
            <a:off x="0" y="-1052744"/>
            <a:ext cx="8181739" cy="6340848"/>
          </a:xfrm>
          <a:custGeom>
            <a:avLst/>
            <a:gdLst/>
            <a:ahLst/>
            <a:cxnLst/>
            <a:rect l="l" t="t" r="r" b="b"/>
            <a:pathLst>
              <a:path w="8181739" h="6340848" extrusionOk="0">
                <a:moveTo>
                  <a:pt x="0" y="0"/>
                </a:moveTo>
                <a:lnTo>
                  <a:pt x="8181739" y="0"/>
                </a:lnTo>
                <a:lnTo>
                  <a:pt x="8181739" y="6340847"/>
                </a:lnTo>
                <a:lnTo>
                  <a:pt x="0" y="6340847"/>
                </a:lnTo>
                <a:lnTo>
                  <a:pt x="0" y="0"/>
                </a:lnTo>
                <a:close/>
              </a:path>
            </a:pathLst>
          </a:custGeom>
          <a:blipFill rotWithShape="1">
            <a:blip r:embed="rId3">
              <a:alphaModFix/>
            </a:blip>
            <a:stretch>
              <a:fillRect/>
            </a:stretch>
          </a:blipFill>
          <a:ln>
            <a:noFill/>
          </a:ln>
        </p:spPr>
        <p:txBody>
          <a:bodyPr/>
          <a:lstStyle/>
          <a:p>
            <a:endParaRPr lang="en-US"/>
          </a:p>
        </p:txBody>
      </p:sp>
      <p:sp>
        <p:nvSpPr>
          <p:cNvPr id="178" name="Google Shape;178;p26"/>
          <p:cNvSpPr/>
          <p:nvPr/>
        </p:nvSpPr>
        <p:spPr>
          <a:xfrm>
            <a:off x="14234538" y="9011179"/>
            <a:ext cx="3024762" cy="494242"/>
          </a:xfrm>
          <a:custGeom>
            <a:avLst/>
            <a:gdLst/>
            <a:ahLst/>
            <a:cxnLst/>
            <a:rect l="l" t="t" r="r" b="b"/>
            <a:pathLst>
              <a:path w="3024762" h="494242" extrusionOk="0">
                <a:moveTo>
                  <a:pt x="0" y="0"/>
                </a:moveTo>
                <a:lnTo>
                  <a:pt x="3024762" y="0"/>
                </a:lnTo>
                <a:lnTo>
                  <a:pt x="3024762" y="494242"/>
                </a:lnTo>
                <a:lnTo>
                  <a:pt x="0" y="494242"/>
                </a:lnTo>
                <a:lnTo>
                  <a:pt x="0" y="0"/>
                </a:lnTo>
                <a:close/>
              </a:path>
            </a:pathLst>
          </a:custGeom>
          <a:blipFill rotWithShape="1">
            <a:blip r:embed="rId4">
              <a:alphaModFix/>
            </a:blip>
            <a:stretch>
              <a:fillRect/>
            </a:stretch>
          </a:blipFill>
          <a:ln>
            <a:noFill/>
          </a:ln>
        </p:spPr>
        <p:txBody>
          <a:bodyPr/>
          <a:lstStyle/>
          <a:p>
            <a:endParaRPr lang="en-US"/>
          </a:p>
        </p:txBody>
      </p:sp>
      <p:sp>
        <p:nvSpPr>
          <p:cNvPr id="179" name="Google Shape;179;p26"/>
          <p:cNvSpPr txBox="1"/>
          <p:nvPr/>
        </p:nvSpPr>
        <p:spPr>
          <a:xfrm>
            <a:off x="3283176" y="945961"/>
            <a:ext cx="9934800" cy="1570200"/>
          </a:xfrm>
          <a:prstGeom prst="rect">
            <a:avLst/>
          </a:prstGeom>
          <a:noFill/>
          <a:ln>
            <a:noFill/>
          </a:ln>
        </p:spPr>
        <p:txBody>
          <a:bodyPr spcFirstLastPara="1" wrap="square" lIns="0" tIns="0" rIns="0" bIns="0" anchor="t" anchorCtr="0">
            <a:spAutoFit/>
          </a:bodyPr>
          <a:lstStyle/>
          <a:p>
            <a:pPr marL="0" marR="0" lvl="0" indent="0" algn="l" rtl="0">
              <a:lnSpc>
                <a:spcPct val="101999"/>
              </a:lnSpc>
              <a:spcBef>
                <a:spcPts val="0"/>
              </a:spcBef>
              <a:spcAft>
                <a:spcPts val="0"/>
              </a:spcAft>
              <a:buNone/>
            </a:pPr>
            <a:r>
              <a:rPr lang="en-US" sz="10202" i="0" u="none" strike="noStrike" cap="none">
                <a:solidFill>
                  <a:srgbClr val="040303"/>
                </a:solidFill>
                <a:latin typeface="Helvetica Neue"/>
                <a:ea typeface="Helvetica Neue"/>
                <a:cs typeface="Helvetica Neue"/>
                <a:sym typeface="Helvetica Neue"/>
              </a:rPr>
              <a:t>Overview</a:t>
            </a:r>
            <a:endParaRPr>
              <a:latin typeface="Helvetica Neue"/>
              <a:ea typeface="Helvetica Neue"/>
              <a:cs typeface="Helvetica Neue"/>
              <a:sym typeface="Helvetica Neue"/>
            </a:endParaRPr>
          </a:p>
        </p:txBody>
      </p:sp>
      <p:sp>
        <p:nvSpPr>
          <p:cNvPr id="180" name="Google Shape;180;p26"/>
          <p:cNvSpPr txBox="1"/>
          <p:nvPr/>
        </p:nvSpPr>
        <p:spPr>
          <a:xfrm>
            <a:off x="4449325" y="2734275"/>
            <a:ext cx="10871700" cy="7130100"/>
          </a:xfrm>
          <a:prstGeom prst="rect">
            <a:avLst/>
          </a:prstGeom>
          <a:noFill/>
          <a:ln>
            <a:noFill/>
          </a:ln>
        </p:spPr>
        <p:txBody>
          <a:bodyPr spcFirstLastPara="1" wrap="square" lIns="0" tIns="0" rIns="0" bIns="0" anchor="t" anchorCtr="0">
            <a:spAutoFit/>
          </a:bodyPr>
          <a:lstStyle/>
          <a:p>
            <a:pPr marL="0" marR="0" lvl="0" indent="0" algn="l" rtl="0">
              <a:lnSpc>
                <a:spcPct val="178992"/>
              </a:lnSpc>
              <a:spcBef>
                <a:spcPts val="0"/>
              </a:spcBef>
              <a:spcAft>
                <a:spcPts val="0"/>
              </a:spcAft>
              <a:buNone/>
            </a:pPr>
            <a:r>
              <a:rPr lang="en-US" sz="4000" b="1">
                <a:solidFill>
                  <a:srgbClr val="040303"/>
                </a:solidFill>
                <a:latin typeface="Helvetica Neue"/>
                <a:ea typeface="Helvetica Neue"/>
                <a:cs typeface="Helvetica Neue"/>
                <a:sym typeface="Helvetica Neue"/>
              </a:rPr>
              <a:t>Topics </a:t>
            </a:r>
            <a:endParaRPr sz="4000" b="1">
              <a:solidFill>
                <a:srgbClr val="040303"/>
              </a:solidFill>
              <a:latin typeface="Helvetica Neue"/>
              <a:ea typeface="Helvetica Neue"/>
              <a:cs typeface="Helvetica Neue"/>
              <a:sym typeface="Helvetica Neue"/>
            </a:endParaRPr>
          </a:p>
          <a:p>
            <a:pPr marL="457200" marR="0" lvl="0" indent="-406400" algn="l" rtl="0">
              <a:lnSpc>
                <a:spcPct val="178992"/>
              </a:lnSpc>
              <a:spcBef>
                <a:spcPts val="0"/>
              </a:spcBef>
              <a:spcAft>
                <a:spcPts val="0"/>
              </a:spcAft>
              <a:buClr>
                <a:srgbClr val="040303"/>
              </a:buClr>
              <a:buSzPts val="2800"/>
              <a:buFont typeface="Helvetica Neue"/>
              <a:buChar char="●"/>
            </a:pPr>
            <a:r>
              <a:rPr lang="en-US" sz="2800">
                <a:solidFill>
                  <a:srgbClr val="040303"/>
                </a:solidFill>
                <a:latin typeface="Helvetica Neue"/>
                <a:ea typeface="Helvetica Neue"/>
                <a:cs typeface="Helvetica Neue"/>
                <a:sym typeface="Helvetica Neue"/>
              </a:rPr>
              <a:t>Margaret Mead’s career milestones</a:t>
            </a:r>
            <a:endParaRPr sz="2800">
              <a:solidFill>
                <a:srgbClr val="040303"/>
              </a:solidFill>
              <a:latin typeface="Helvetica Neue"/>
              <a:ea typeface="Helvetica Neue"/>
              <a:cs typeface="Helvetica Neue"/>
              <a:sym typeface="Helvetica Neue"/>
            </a:endParaRPr>
          </a:p>
          <a:p>
            <a:pPr marL="457200" marR="0" lvl="0" indent="-406400" algn="l" rtl="0">
              <a:lnSpc>
                <a:spcPct val="178992"/>
              </a:lnSpc>
              <a:spcBef>
                <a:spcPts val="0"/>
              </a:spcBef>
              <a:spcAft>
                <a:spcPts val="0"/>
              </a:spcAft>
              <a:buClr>
                <a:srgbClr val="040303"/>
              </a:buClr>
              <a:buSzPts val="2800"/>
              <a:buFont typeface="Helvetica Neue"/>
              <a:buChar char="●"/>
            </a:pPr>
            <a:r>
              <a:rPr lang="en-US" sz="2800">
                <a:solidFill>
                  <a:srgbClr val="040303"/>
                </a:solidFill>
                <a:latin typeface="Helvetica Neue"/>
                <a:ea typeface="Helvetica Neue"/>
                <a:cs typeface="Helvetica Neue"/>
                <a:sym typeface="Helvetica Neue"/>
              </a:rPr>
              <a:t>Mead’s impact on anthropology, the Samoan people, and the American public</a:t>
            </a:r>
            <a:endParaRPr sz="2800">
              <a:solidFill>
                <a:srgbClr val="040303"/>
              </a:solidFill>
              <a:latin typeface="Helvetica Neue"/>
              <a:ea typeface="Helvetica Neue"/>
              <a:cs typeface="Helvetica Neue"/>
              <a:sym typeface="Helvetica Neue"/>
            </a:endParaRPr>
          </a:p>
          <a:p>
            <a:pPr marL="0" lvl="0" indent="0" algn="l" rtl="0">
              <a:lnSpc>
                <a:spcPct val="178992"/>
              </a:lnSpc>
              <a:spcBef>
                <a:spcPts val="0"/>
              </a:spcBef>
              <a:spcAft>
                <a:spcPts val="0"/>
              </a:spcAft>
              <a:buNone/>
            </a:pPr>
            <a:r>
              <a:rPr lang="en-US" sz="4000" b="1">
                <a:solidFill>
                  <a:srgbClr val="040303"/>
                </a:solidFill>
                <a:latin typeface="Helvetica Neue"/>
                <a:ea typeface="Helvetica Neue"/>
                <a:cs typeface="Helvetica Neue"/>
                <a:sym typeface="Helvetica Neue"/>
              </a:rPr>
              <a:t>Unit Learning Objectives</a:t>
            </a:r>
            <a:r>
              <a:rPr lang="en-US" sz="4000">
                <a:solidFill>
                  <a:srgbClr val="040303"/>
                </a:solidFill>
                <a:latin typeface="Helvetica Neue"/>
                <a:ea typeface="Helvetica Neue"/>
                <a:cs typeface="Helvetica Neue"/>
                <a:sym typeface="Helvetica Neue"/>
              </a:rPr>
              <a:t> </a:t>
            </a:r>
            <a:endParaRPr sz="4000">
              <a:solidFill>
                <a:srgbClr val="040303"/>
              </a:solidFill>
              <a:latin typeface="Helvetica Neue"/>
              <a:ea typeface="Helvetica Neue"/>
              <a:cs typeface="Helvetica Neue"/>
              <a:sym typeface="Helvetica Neue"/>
            </a:endParaRPr>
          </a:p>
          <a:p>
            <a:pPr marL="457200" lvl="0" indent="-405130" algn="l" rtl="0">
              <a:lnSpc>
                <a:spcPct val="140000"/>
              </a:lnSpc>
              <a:spcBef>
                <a:spcPts val="0"/>
              </a:spcBef>
              <a:spcAft>
                <a:spcPts val="0"/>
              </a:spcAft>
              <a:buClr>
                <a:srgbClr val="040303"/>
              </a:buClr>
              <a:buSzPts val="2780"/>
              <a:buFont typeface="Helvetica Neue"/>
              <a:buChar char="●"/>
            </a:pPr>
            <a:r>
              <a:rPr lang="en-US" sz="2780">
                <a:solidFill>
                  <a:srgbClr val="040303"/>
                </a:solidFill>
                <a:latin typeface="Helvetica Neue"/>
                <a:ea typeface="Helvetica Neue"/>
                <a:cs typeface="Helvetica Neue"/>
                <a:sym typeface="Helvetica Neue"/>
              </a:rPr>
              <a:t>Recall the significant milestones in Margaret Mead’s career as an anthropologist</a:t>
            </a:r>
            <a:endParaRPr>
              <a:solidFill>
                <a:schemeClr val="dk1"/>
              </a:solidFill>
              <a:latin typeface="Helvetica Neue"/>
              <a:ea typeface="Helvetica Neue"/>
              <a:cs typeface="Helvetica Neue"/>
              <a:sym typeface="Helvetica Neue"/>
            </a:endParaRPr>
          </a:p>
          <a:p>
            <a:pPr marL="457200" lvl="0" indent="-405130" algn="l" rtl="0">
              <a:lnSpc>
                <a:spcPct val="140000"/>
              </a:lnSpc>
              <a:spcBef>
                <a:spcPts val="0"/>
              </a:spcBef>
              <a:spcAft>
                <a:spcPts val="0"/>
              </a:spcAft>
              <a:buClr>
                <a:srgbClr val="040303"/>
              </a:buClr>
              <a:buSzPts val="2780"/>
              <a:buFont typeface="Helvetica Neue"/>
              <a:buChar char="●"/>
            </a:pPr>
            <a:r>
              <a:rPr lang="en-US" sz="2780">
                <a:solidFill>
                  <a:srgbClr val="040303"/>
                </a:solidFill>
                <a:latin typeface="Helvetica Neue"/>
                <a:ea typeface="Helvetica Neue"/>
                <a:cs typeface="Helvetica Neue"/>
                <a:sym typeface="Helvetica Neue"/>
              </a:rPr>
              <a:t>Summarize how Mead’s findings have affected anthropology, Samoans, and the American public</a:t>
            </a:r>
            <a:endParaRPr sz="2800">
              <a:solidFill>
                <a:srgbClr val="040303"/>
              </a:solidFill>
              <a:latin typeface="Helvetica Neue"/>
              <a:ea typeface="Helvetica Neue"/>
              <a:cs typeface="Helvetica Neue"/>
              <a:sym typeface="Helvetica Neue"/>
            </a:endParaRPr>
          </a:p>
          <a:p>
            <a:pPr marL="1371600" marR="0" lvl="0" indent="0" algn="l" rtl="0">
              <a:lnSpc>
                <a:spcPct val="140000"/>
              </a:lnSpc>
              <a:spcBef>
                <a:spcPts val="0"/>
              </a:spcBef>
              <a:spcAft>
                <a:spcPts val="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88"/>
        <p:cNvGrpSpPr/>
        <p:nvPr/>
      </p:nvGrpSpPr>
      <p:grpSpPr>
        <a:xfrm>
          <a:off x="0" y="0"/>
          <a:ext cx="0" cy="0"/>
          <a:chOff x="0" y="0"/>
          <a:chExt cx="0" cy="0"/>
        </a:xfrm>
      </p:grpSpPr>
      <p:grpSp>
        <p:nvGrpSpPr>
          <p:cNvPr id="189" name="Google Shape;189;p27"/>
          <p:cNvGrpSpPr/>
          <p:nvPr/>
        </p:nvGrpSpPr>
        <p:grpSpPr>
          <a:xfrm>
            <a:off x="1028700" y="1062602"/>
            <a:ext cx="16230707" cy="7981023"/>
            <a:chOff x="0" y="-47625"/>
            <a:chExt cx="4274726" cy="2101984"/>
          </a:xfrm>
        </p:grpSpPr>
        <p:sp>
          <p:nvSpPr>
            <p:cNvPr id="190" name="Google Shape;190;p27"/>
            <p:cNvSpPr/>
            <p:nvPr/>
          </p:nvSpPr>
          <p:spPr>
            <a:xfrm>
              <a:off x="0" y="0"/>
              <a:ext cx="4274726" cy="2054359"/>
            </a:xfrm>
            <a:custGeom>
              <a:avLst/>
              <a:gdLst/>
              <a:ahLst/>
              <a:cxnLst/>
              <a:rect l="l" t="t" r="r" b="b"/>
              <a:pathLst>
                <a:path w="4274726" h="2054359" extrusionOk="0">
                  <a:moveTo>
                    <a:pt x="0" y="0"/>
                  </a:moveTo>
                  <a:lnTo>
                    <a:pt x="4274726" y="0"/>
                  </a:lnTo>
                  <a:lnTo>
                    <a:pt x="4274726" y="2054359"/>
                  </a:lnTo>
                  <a:lnTo>
                    <a:pt x="0" y="2054359"/>
                  </a:lnTo>
                  <a:close/>
                </a:path>
              </a:pathLst>
            </a:custGeom>
            <a:solidFill>
              <a:srgbClr val="000000">
                <a:alpha val="0"/>
              </a:srgbClr>
            </a:solidFill>
            <a:ln w="38100" cap="flat" cmpd="sng">
              <a:solidFill>
                <a:srgbClr val="F9F9F4"/>
              </a:solidFill>
              <a:prstDash val="solid"/>
              <a:round/>
              <a:headEnd type="none" w="sm" len="sm"/>
              <a:tailEnd type="none" w="sm" len="sm"/>
            </a:ln>
          </p:spPr>
          <p:txBody>
            <a:bodyPr/>
            <a:lstStyle/>
            <a:p>
              <a:endParaRPr lang="en-US"/>
            </a:p>
          </p:txBody>
        </p:sp>
        <p:sp>
          <p:nvSpPr>
            <p:cNvPr id="191" name="Google Shape;191;p27"/>
            <p:cNvSpPr txBox="1"/>
            <p:nvPr/>
          </p:nvSpPr>
          <p:spPr>
            <a:xfrm>
              <a:off x="0" y="-47625"/>
              <a:ext cx="812700" cy="8604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192" name="Google Shape;192;p27"/>
          <p:cNvSpPr txBox="1"/>
          <p:nvPr/>
        </p:nvSpPr>
        <p:spPr>
          <a:xfrm>
            <a:off x="1484600" y="3795025"/>
            <a:ext cx="15473400" cy="38790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Clr>
                <a:schemeClr val="dk1"/>
              </a:buClr>
              <a:buSzPts val="1100"/>
              <a:buFont typeface="Arial"/>
              <a:buNone/>
            </a:pPr>
            <a:r>
              <a:rPr lang="en-US" sz="3600">
                <a:solidFill>
                  <a:schemeClr val="lt2"/>
                </a:solidFill>
              </a:rPr>
              <a:t>In this unit (to accompany the SAPIENS podcast S6E2), students will learn about Margaret Mead’s career, including how her accomplishments impacted future anthropologists from a feminist perspective and how her developments influenced 20th-century America. Students will read about significant milestones in her career and learn how her academic journey led toward her research outcomes with the Samoans and other anthropological achievements. </a:t>
            </a:r>
            <a:endParaRPr sz="3600">
              <a:solidFill>
                <a:schemeClr val="lt2"/>
              </a:solidFill>
              <a:latin typeface="Helvetica Neue"/>
              <a:ea typeface="Helvetica Neue"/>
              <a:cs typeface="Helvetica Neue"/>
              <a:sym typeface="Helvetica Neue"/>
            </a:endParaRPr>
          </a:p>
        </p:txBody>
      </p:sp>
      <p:grpSp>
        <p:nvGrpSpPr>
          <p:cNvPr id="193" name="Google Shape;193;p27"/>
          <p:cNvGrpSpPr/>
          <p:nvPr/>
        </p:nvGrpSpPr>
        <p:grpSpPr>
          <a:xfrm>
            <a:off x="1028700" y="333523"/>
            <a:ext cx="16230707" cy="3266853"/>
            <a:chOff x="0" y="-47625"/>
            <a:chExt cx="4274726" cy="860400"/>
          </a:xfrm>
        </p:grpSpPr>
        <p:sp>
          <p:nvSpPr>
            <p:cNvPr id="194" name="Google Shape;194;p27"/>
            <p:cNvSpPr/>
            <p:nvPr/>
          </p:nvSpPr>
          <p:spPr>
            <a:xfrm>
              <a:off x="0" y="0"/>
              <a:ext cx="4274726" cy="270933"/>
            </a:xfrm>
            <a:custGeom>
              <a:avLst/>
              <a:gdLst/>
              <a:ahLst/>
              <a:cxnLst/>
              <a:rect l="l" t="t" r="r" b="b"/>
              <a:pathLst>
                <a:path w="4274726" h="270933" extrusionOk="0">
                  <a:moveTo>
                    <a:pt x="0" y="0"/>
                  </a:moveTo>
                  <a:lnTo>
                    <a:pt x="4274726" y="0"/>
                  </a:lnTo>
                  <a:lnTo>
                    <a:pt x="4274726" y="270933"/>
                  </a:lnTo>
                  <a:lnTo>
                    <a:pt x="0" y="270933"/>
                  </a:lnTo>
                  <a:close/>
                </a:path>
              </a:pathLst>
            </a:custGeom>
            <a:solidFill>
              <a:srgbClr val="F9F9F4"/>
            </a:solidFill>
            <a:ln>
              <a:noFill/>
            </a:ln>
          </p:spPr>
          <p:txBody>
            <a:bodyPr/>
            <a:lstStyle/>
            <a:p>
              <a:endParaRPr lang="en-US"/>
            </a:p>
          </p:txBody>
        </p:sp>
        <p:sp>
          <p:nvSpPr>
            <p:cNvPr id="195" name="Google Shape;195;p27"/>
            <p:cNvSpPr txBox="1"/>
            <p:nvPr/>
          </p:nvSpPr>
          <p:spPr>
            <a:xfrm>
              <a:off x="0" y="-47625"/>
              <a:ext cx="812700" cy="8604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cxnSp>
        <p:nvCxnSpPr>
          <p:cNvPr id="196" name="Google Shape;196;p27"/>
          <p:cNvCxnSpPr/>
          <p:nvPr/>
        </p:nvCxnSpPr>
        <p:spPr>
          <a:xfrm>
            <a:off x="7648026" y="7674025"/>
            <a:ext cx="2991900" cy="0"/>
          </a:xfrm>
          <a:prstGeom prst="straightConnector1">
            <a:avLst/>
          </a:prstGeom>
          <a:noFill/>
          <a:ln w="38100" cap="flat" cmpd="sng">
            <a:solidFill>
              <a:srgbClr val="F9F9F4"/>
            </a:solidFill>
            <a:prstDash val="solid"/>
            <a:round/>
            <a:headEnd type="none" w="sm" len="sm"/>
            <a:tailEnd type="none" w="sm" len="sm"/>
          </a:ln>
        </p:spPr>
      </p:cxnSp>
      <p:sp>
        <p:nvSpPr>
          <p:cNvPr id="197" name="Google Shape;197;p27"/>
          <p:cNvSpPr/>
          <p:nvPr/>
        </p:nvSpPr>
        <p:spPr>
          <a:xfrm>
            <a:off x="14294953" y="9402008"/>
            <a:ext cx="2964347" cy="510969"/>
          </a:xfrm>
          <a:custGeom>
            <a:avLst/>
            <a:gdLst/>
            <a:ahLst/>
            <a:cxnLst/>
            <a:rect l="l" t="t" r="r" b="b"/>
            <a:pathLst>
              <a:path w="2964347" h="510969" extrusionOk="0">
                <a:moveTo>
                  <a:pt x="0" y="0"/>
                </a:moveTo>
                <a:lnTo>
                  <a:pt x="2964347" y="0"/>
                </a:lnTo>
                <a:lnTo>
                  <a:pt x="2964347" y="510970"/>
                </a:lnTo>
                <a:lnTo>
                  <a:pt x="0" y="510970"/>
                </a:lnTo>
                <a:lnTo>
                  <a:pt x="0" y="0"/>
                </a:lnTo>
                <a:close/>
              </a:path>
            </a:pathLst>
          </a:custGeom>
          <a:blipFill rotWithShape="1">
            <a:blip r:embed="rId3">
              <a:alphaModFix/>
            </a:blip>
            <a:stretch>
              <a:fillRect/>
            </a:stretch>
          </a:blipFill>
          <a:ln>
            <a:noFill/>
          </a:ln>
        </p:spPr>
        <p:txBody>
          <a:bodyPr/>
          <a:lstStyle/>
          <a:p>
            <a:endParaRPr lang="en-US"/>
          </a:p>
        </p:txBody>
      </p:sp>
      <p:sp>
        <p:nvSpPr>
          <p:cNvPr id="198" name="Google Shape;198;p27"/>
          <p:cNvSpPr txBox="1"/>
          <p:nvPr/>
        </p:nvSpPr>
        <p:spPr>
          <a:xfrm>
            <a:off x="2803605" y="2414354"/>
            <a:ext cx="12680700" cy="1338000"/>
          </a:xfrm>
          <a:prstGeom prst="rect">
            <a:avLst/>
          </a:prstGeom>
          <a:noFill/>
          <a:ln>
            <a:noFill/>
          </a:ln>
        </p:spPr>
        <p:txBody>
          <a:bodyPr spcFirstLastPara="1" wrap="square" lIns="0" tIns="0" rIns="0" bIns="0" anchor="t" anchorCtr="0">
            <a:spAutoFit/>
          </a:bodyPr>
          <a:lstStyle/>
          <a:p>
            <a:pPr marL="0" marR="0" lvl="0" indent="0" algn="ctr" rtl="0">
              <a:lnSpc>
                <a:spcPct val="102001"/>
              </a:lnSpc>
              <a:spcBef>
                <a:spcPts val="0"/>
              </a:spcBef>
              <a:spcAft>
                <a:spcPts val="0"/>
              </a:spcAft>
              <a:buNone/>
            </a:pPr>
            <a:r>
              <a:rPr lang="en-US" sz="8692" i="0" u="none" strike="noStrike" cap="none">
                <a:solidFill>
                  <a:srgbClr val="F9F9F4"/>
                </a:solidFill>
                <a:latin typeface="Georgia"/>
                <a:ea typeface="Georgia"/>
                <a:cs typeface="Georgia"/>
                <a:sym typeface="Georgia"/>
              </a:rPr>
              <a:t>Introduction</a:t>
            </a:r>
            <a:endParaRPr>
              <a:latin typeface="Georgia"/>
              <a:ea typeface="Georgia"/>
              <a:cs typeface="Georgia"/>
              <a:sym typeface="Georgi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40303"/>
        </a:solidFill>
        <a:effectLst/>
      </p:bgPr>
    </p:bg>
    <p:spTree>
      <p:nvGrpSpPr>
        <p:cNvPr id="1" name="Shape 202"/>
        <p:cNvGrpSpPr/>
        <p:nvPr/>
      </p:nvGrpSpPr>
      <p:grpSpPr>
        <a:xfrm>
          <a:off x="0" y="0"/>
          <a:ext cx="0" cy="0"/>
          <a:chOff x="0" y="0"/>
          <a:chExt cx="0" cy="0"/>
        </a:xfrm>
      </p:grpSpPr>
      <p:sp>
        <p:nvSpPr>
          <p:cNvPr id="203" name="Google Shape;203;p28"/>
          <p:cNvSpPr/>
          <p:nvPr/>
        </p:nvSpPr>
        <p:spPr>
          <a:xfrm>
            <a:off x="13993898" y="9175958"/>
            <a:ext cx="3547858" cy="611550"/>
          </a:xfrm>
          <a:custGeom>
            <a:avLst/>
            <a:gdLst/>
            <a:ahLst/>
            <a:cxnLst/>
            <a:rect l="l" t="t" r="r" b="b"/>
            <a:pathLst>
              <a:path w="3547858" h="611550" extrusionOk="0">
                <a:moveTo>
                  <a:pt x="0" y="0"/>
                </a:moveTo>
                <a:lnTo>
                  <a:pt x="3547859" y="0"/>
                </a:lnTo>
                <a:lnTo>
                  <a:pt x="3547859" y="611550"/>
                </a:lnTo>
                <a:lnTo>
                  <a:pt x="0" y="611550"/>
                </a:lnTo>
                <a:lnTo>
                  <a:pt x="0" y="0"/>
                </a:lnTo>
                <a:close/>
              </a:path>
            </a:pathLst>
          </a:custGeom>
          <a:blipFill rotWithShape="1">
            <a:blip r:embed="rId3">
              <a:alphaModFix/>
            </a:blip>
            <a:stretch>
              <a:fillRect/>
            </a:stretch>
          </a:blipFill>
          <a:ln>
            <a:noFill/>
          </a:ln>
        </p:spPr>
        <p:txBody>
          <a:bodyPr/>
          <a:lstStyle/>
          <a:p>
            <a:endParaRPr lang="en-US"/>
          </a:p>
        </p:txBody>
      </p:sp>
      <p:grpSp>
        <p:nvGrpSpPr>
          <p:cNvPr id="204" name="Google Shape;204;p28"/>
          <p:cNvGrpSpPr/>
          <p:nvPr/>
        </p:nvGrpSpPr>
        <p:grpSpPr>
          <a:xfrm>
            <a:off x="-129225" y="-1463974"/>
            <a:ext cx="18526442" cy="3745239"/>
            <a:chOff x="0" y="-47625"/>
            <a:chExt cx="6057164" cy="986394"/>
          </a:xfrm>
        </p:grpSpPr>
        <p:sp>
          <p:nvSpPr>
            <p:cNvPr id="205" name="Google Shape;205;p28"/>
            <p:cNvSpPr/>
            <p:nvPr/>
          </p:nvSpPr>
          <p:spPr>
            <a:xfrm>
              <a:off x="0" y="0"/>
              <a:ext cx="6057164" cy="938769"/>
            </a:xfrm>
            <a:custGeom>
              <a:avLst/>
              <a:gdLst/>
              <a:ahLst/>
              <a:cxnLst/>
              <a:rect l="l" t="t" r="r" b="b"/>
              <a:pathLst>
                <a:path w="6057164" h="938769" extrusionOk="0">
                  <a:moveTo>
                    <a:pt x="0" y="0"/>
                  </a:moveTo>
                  <a:lnTo>
                    <a:pt x="6057164" y="0"/>
                  </a:lnTo>
                  <a:lnTo>
                    <a:pt x="6057164" y="938769"/>
                  </a:lnTo>
                  <a:lnTo>
                    <a:pt x="0" y="938769"/>
                  </a:lnTo>
                  <a:close/>
                </a:path>
              </a:pathLst>
            </a:custGeom>
            <a:solidFill>
              <a:srgbClr val="F9F9F4"/>
            </a:solidFill>
            <a:ln>
              <a:noFill/>
            </a:ln>
          </p:spPr>
          <p:txBody>
            <a:bodyPr/>
            <a:lstStyle/>
            <a:p>
              <a:endParaRPr lang="en-US"/>
            </a:p>
          </p:txBody>
        </p:sp>
        <p:sp>
          <p:nvSpPr>
            <p:cNvPr id="206" name="Google Shape;206;p28"/>
            <p:cNvSpPr txBox="1"/>
            <p:nvPr/>
          </p:nvSpPr>
          <p:spPr>
            <a:xfrm>
              <a:off x="0" y="-47625"/>
              <a:ext cx="812700" cy="8604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207" name="Google Shape;207;p28"/>
          <p:cNvSpPr txBox="1"/>
          <p:nvPr/>
        </p:nvSpPr>
        <p:spPr>
          <a:xfrm>
            <a:off x="313403" y="632400"/>
            <a:ext cx="16190400" cy="1108200"/>
          </a:xfrm>
          <a:prstGeom prst="rect">
            <a:avLst/>
          </a:prstGeom>
          <a:noFill/>
          <a:ln>
            <a:noFill/>
          </a:ln>
        </p:spPr>
        <p:txBody>
          <a:bodyPr spcFirstLastPara="1" wrap="square" lIns="0" tIns="0" rIns="0" bIns="0" anchor="t" anchorCtr="0">
            <a:spAutoFit/>
          </a:bodyPr>
          <a:lstStyle/>
          <a:p>
            <a:pPr marL="0" marR="0" lvl="0" indent="0" algn="l" rtl="0">
              <a:lnSpc>
                <a:spcPct val="101999"/>
              </a:lnSpc>
              <a:spcBef>
                <a:spcPts val="0"/>
              </a:spcBef>
              <a:spcAft>
                <a:spcPts val="0"/>
              </a:spcAft>
              <a:buNone/>
            </a:pPr>
            <a:r>
              <a:rPr lang="en-US" sz="7200">
                <a:latin typeface="Georgia"/>
                <a:ea typeface="Georgia"/>
                <a:cs typeface="Georgia"/>
                <a:sym typeface="Georgia"/>
              </a:rPr>
              <a:t>Margaret Mead’s Career Milestones</a:t>
            </a:r>
            <a:endParaRPr sz="100"/>
          </a:p>
        </p:txBody>
      </p:sp>
      <p:sp>
        <p:nvSpPr>
          <p:cNvPr id="208" name="Google Shape;208;p28"/>
          <p:cNvSpPr txBox="1"/>
          <p:nvPr/>
        </p:nvSpPr>
        <p:spPr>
          <a:xfrm>
            <a:off x="571500" y="2587900"/>
            <a:ext cx="15746100" cy="5911500"/>
          </a:xfrm>
          <a:prstGeom prst="rect">
            <a:avLst/>
          </a:prstGeom>
          <a:noFill/>
          <a:ln>
            <a:noFill/>
          </a:ln>
        </p:spPr>
        <p:txBody>
          <a:bodyPr spcFirstLastPara="1" wrap="square" lIns="91425" tIns="91425" rIns="91425" bIns="91425" anchor="t" anchorCtr="0">
            <a:noAutofit/>
          </a:bodyPr>
          <a:lstStyle/>
          <a:p>
            <a:pPr marL="457200" lvl="0" indent="-533400" algn="l" rtl="0">
              <a:spcBef>
                <a:spcPts val="0"/>
              </a:spcBef>
              <a:spcAft>
                <a:spcPts val="0"/>
              </a:spcAft>
              <a:buClr>
                <a:schemeClr val="lt2"/>
              </a:buClr>
              <a:buSzPts val="4800"/>
              <a:buFont typeface="Helvetica Neue"/>
              <a:buChar char="●"/>
            </a:pPr>
            <a:r>
              <a:rPr lang="en-US" sz="4800">
                <a:solidFill>
                  <a:schemeClr val="lt2"/>
                </a:solidFill>
                <a:latin typeface="Helvetica Neue"/>
                <a:ea typeface="Helvetica Neue"/>
                <a:cs typeface="Helvetica Neue"/>
                <a:sym typeface="Helvetica Neue"/>
              </a:rPr>
              <a:t>Expeditions</a:t>
            </a:r>
            <a:endParaRPr sz="4800">
              <a:solidFill>
                <a:schemeClr val="lt2"/>
              </a:solidFill>
              <a:latin typeface="Helvetica Neue"/>
              <a:ea typeface="Helvetica Neue"/>
              <a:cs typeface="Helvetica Neue"/>
              <a:sym typeface="Helvetica Neue"/>
            </a:endParaRPr>
          </a:p>
          <a:p>
            <a:pPr marL="457200" lvl="0" indent="0" algn="l" rtl="0">
              <a:spcBef>
                <a:spcPts val="0"/>
              </a:spcBef>
              <a:spcAft>
                <a:spcPts val="0"/>
              </a:spcAft>
              <a:buNone/>
            </a:pPr>
            <a:endParaRPr sz="4800">
              <a:solidFill>
                <a:schemeClr val="lt2"/>
              </a:solidFill>
              <a:latin typeface="Helvetica Neue"/>
              <a:ea typeface="Helvetica Neue"/>
              <a:cs typeface="Helvetica Neue"/>
              <a:sym typeface="Helvetica Neue"/>
            </a:endParaRPr>
          </a:p>
          <a:p>
            <a:pPr marL="457200" lvl="0" indent="-533400" algn="l" rtl="0">
              <a:spcBef>
                <a:spcPts val="0"/>
              </a:spcBef>
              <a:spcAft>
                <a:spcPts val="0"/>
              </a:spcAft>
              <a:buClr>
                <a:schemeClr val="lt2"/>
              </a:buClr>
              <a:buSzPts val="4800"/>
              <a:buFont typeface="Helvetica Neue"/>
              <a:buChar char="●"/>
            </a:pPr>
            <a:r>
              <a:rPr lang="en-US" sz="4800">
                <a:solidFill>
                  <a:schemeClr val="lt2"/>
                </a:solidFill>
                <a:latin typeface="Helvetica Neue"/>
                <a:ea typeface="Helvetica Neue"/>
                <a:cs typeface="Helvetica Neue"/>
                <a:sym typeface="Helvetica Neue"/>
              </a:rPr>
              <a:t>Writings</a:t>
            </a:r>
            <a:endParaRPr sz="4800">
              <a:solidFill>
                <a:schemeClr val="lt2"/>
              </a:solidFill>
              <a:latin typeface="Helvetica Neue"/>
              <a:ea typeface="Helvetica Neue"/>
              <a:cs typeface="Helvetica Neue"/>
              <a:sym typeface="Helvetica Neue"/>
            </a:endParaRPr>
          </a:p>
          <a:p>
            <a:pPr marL="457200" lvl="0" indent="0" algn="l" rtl="0">
              <a:spcBef>
                <a:spcPts val="0"/>
              </a:spcBef>
              <a:spcAft>
                <a:spcPts val="0"/>
              </a:spcAft>
              <a:buNone/>
            </a:pPr>
            <a:endParaRPr sz="4800">
              <a:solidFill>
                <a:schemeClr val="lt2"/>
              </a:solidFill>
              <a:latin typeface="Helvetica Neue"/>
              <a:ea typeface="Helvetica Neue"/>
              <a:cs typeface="Helvetica Neue"/>
              <a:sym typeface="Helvetica Neue"/>
            </a:endParaRPr>
          </a:p>
          <a:p>
            <a:pPr marL="0" lvl="0" indent="0" algn="l" rtl="0">
              <a:spcBef>
                <a:spcPts val="0"/>
              </a:spcBef>
              <a:spcAft>
                <a:spcPts val="0"/>
              </a:spcAft>
              <a:buNone/>
            </a:pPr>
            <a:endParaRPr sz="2000">
              <a:solidFill>
                <a:schemeClr val="lt2"/>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9F9F4"/>
        </a:solidFill>
        <a:effectLst/>
      </p:bgPr>
    </p:bg>
    <p:spTree>
      <p:nvGrpSpPr>
        <p:cNvPr id="1" name="Shape 212"/>
        <p:cNvGrpSpPr/>
        <p:nvPr/>
      </p:nvGrpSpPr>
      <p:grpSpPr>
        <a:xfrm>
          <a:off x="0" y="0"/>
          <a:ext cx="0" cy="0"/>
          <a:chOff x="0" y="0"/>
          <a:chExt cx="0" cy="0"/>
        </a:xfrm>
      </p:grpSpPr>
      <p:grpSp>
        <p:nvGrpSpPr>
          <p:cNvPr id="213" name="Google Shape;213;p29"/>
          <p:cNvGrpSpPr/>
          <p:nvPr/>
        </p:nvGrpSpPr>
        <p:grpSpPr>
          <a:xfrm>
            <a:off x="-168750" y="-1343050"/>
            <a:ext cx="18596645" cy="3266948"/>
            <a:chOff x="0" y="-47625"/>
            <a:chExt cx="5812723" cy="860425"/>
          </a:xfrm>
        </p:grpSpPr>
        <p:sp>
          <p:nvSpPr>
            <p:cNvPr id="214" name="Google Shape;214;p29"/>
            <p:cNvSpPr/>
            <p:nvPr/>
          </p:nvSpPr>
          <p:spPr>
            <a:xfrm>
              <a:off x="0" y="0"/>
              <a:ext cx="5812723" cy="812800"/>
            </a:xfrm>
            <a:custGeom>
              <a:avLst/>
              <a:gdLst/>
              <a:ahLst/>
              <a:cxnLst/>
              <a:rect l="l" t="t" r="r" b="b"/>
              <a:pathLst>
                <a:path w="5812723" h="812800" extrusionOk="0">
                  <a:moveTo>
                    <a:pt x="0" y="0"/>
                  </a:moveTo>
                  <a:lnTo>
                    <a:pt x="5812723" y="0"/>
                  </a:lnTo>
                  <a:lnTo>
                    <a:pt x="5812723" y="812800"/>
                  </a:lnTo>
                  <a:lnTo>
                    <a:pt x="0" y="812800"/>
                  </a:lnTo>
                  <a:close/>
                </a:path>
              </a:pathLst>
            </a:custGeom>
            <a:solidFill>
              <a:srgbClr val="000000"/>
            </a:solidFill>
            <a:ln>
              <a:noFill/>
            </a:ln>
          </p:spPr>
          <p:txBody>
            <a:bodyPr/>
            <a:lstStyle/>
            <a:p>
              <a:endParaRPr lang="en-US"/>
            </a:p>
          </p:txBody>
        </p:sp>
        <p:sp>
          <p:nvSpPr>
            <p:cNvPr id="215" name="Google Shape;215;p29"/>
            <p:cNvSpPr txBox="1"/>
            <p:nvPr/>
          </p:nvSpPr>
          <p:spPr>
            <a:xfrm>
              <a:off x="0" y="-47625"/>
              <a:ext cx="812800" cy="860425"/>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216" name="Google Shape;216;p29"/>
          <p:cNvGrpSpPr/>
          <p:nvPr/>
        </p:nvGrpSpPr>
        <p:grpSpPr>
          <a:xfrm>
            <a:off x="1028700" y="7167831"/>
            <a:ext cx="10611675" cy="1267363"/>
            <a:chOff x="0" y="-85725"/>
            <a:chExt cx="14148900" cy="1689818"/>
          </a:xfrm>
        </p:grpSpPr>
        <p:sp>
          <p:nvSpPr>
            <p:cNvPr id="217" name="Google Shape;217;p29"/>
            <p:cNvSpPr txBox="1"/>
            <p:nvPr/>
          </p:nvSpPr>
          <p:spPr>
            <a:xfrm>
              <a:off x="0" y="988493"/>
              <a:ext cx="14148900" cy="6156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3000">
                  <a:latin typeface="Helvetica Neue"/>
                  <a:ea typeface="Helvetica Neue"/>
                  <a:cs typeface="Helvetica Neue"/>
                  <a:sym typeface="Helvetica Neue"/>
                </a:rPr>
                <a:t>Mead went to Bali to study the Balinese people.</a:t>
              </a:r>
              <a:endParaRPr>
                <a:latin typeface="Helvetica Neue"/>
                <a:ea typeface="Helvetica Neue"/>
                <a:cs typeface="Helvetica Neue"/>
                <a:sym typeface="Helvetica Neue"/>
              </a:endParaRPr>
            </a:p>
          </p:txBody>
        </p:sp>
        <p:sp>
          <p:nvSpPr>
            <p:cNvPr id="218" name="Google Shape;218;p29"/>
            <p:cNvSpPr txBox="1"/>
            <p:nvPr/>
          </p:nvSpPr>
          <p:spPr>
            <a:xfrm>
              <a:off x="0" y="-85725"/>
              <a:ext cx="13492200" cy="825600"/>
            </a:xfrm>
            <a:prstGeom prst="rect">
              <a:avLst/>
            </a:prstGeom>
            <a:noFill/>
            <a:ln>
              <a:noFill/>
            </a:ln>
          </p:spPr>
          <p:txBody>
            <a:bodyPr spcFirstLastPara="1" wrap="square" lIns="0" tIns="0" rIns="0" bIns="0" anchor="t" anchorCtr="0">
              <a:spAutoFit/>
            </a:bodyPr>
            <a:lstStyle/>
            <a:p>
              <a:pPr marL="0" marR="0" lvl="0" indent="0" algn="l" rtl="0">
                <a:lnSpc>
                  <a:spcPct val="139995"/>
                </a:lnSpc>
                <a:spcBef>
                  <a:spcPts val="0"/>
                </a:spcBef>
                <a:spcAft>
                  <a:spcPts val="0"/>
                </a:spcAft>
                <a:buNone/>
              </a:pPr>
              <a:r>
                <a:rPr lang="en-US" sz="4023" b="1">
                  <a:solidFill>
                    <a:srgbClr val="040303"/>
                  </a:solidFill>
                  <a:latin typeface="Helvetica Neue"/>
                  <a:ea typeface="Helvetica Neue"/>
                  <a:cs typeface="Helvetica Neue"/>
                  <a:sym typeface="Helvetica Neue"/>
                </a:rPr>
                <a:t>1936</a:t>
              </a:r>
              <a:endParaRPr b="1">
                <a:latin typeface="Helvetica Neue"/>
                <a:ea typeface="Helvetica Neue"/>
                <a:cs typeface="Helvetica Neue"/>
                <a:sym typeface="Helvetica Neue"/>
              </a:endParaRPr>
            </a:p>
          </p:txBody>
        </p:sp>
      </p:grpSp>
      <p:grpSp>
        <p:nvGrpSpPr>
          <p:cNvPr id="219" name="Google Shape;219;p29"/>
          <p:cNvGrpSpPr/>
          <p:nvPr/>
        </p:nvGrpSpPr>
        <p:grpSpPr>
          <a:xfrm>
            <a:off x="1028700" y="2341609"/>
            <a:ext cx="10232100" cy="1264380"/>
            <a:chOff x="0" y="-85725"/>
            <a:chExt cx="13642800" cy="1685839"/>
          </a:xfrm>
        </p:grpSpPr>
        <p:sp>
          <p:nvSpPr>
            <p:cNvPr id="220" name="Google Shape;220;p29"/>
            <p:cNvSpPr txBox="1"/>
            <p:nvPr/>
          </p:nvSpPr>
          <p:spPr>
            <a:xfrm>
              <a:off x="0" y="984514"/>
              <a:ext cx="13642800" cy="6156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3000">
                  <a:latin typeface="Helvetica Neue"/>
                  <a:ea typeface="Helvetica Neue"/>
                  <a:cs typeface="Helvetica Neue"/>
                  <a:sym typeface="Helvetica Neue"/>
                </a:rPr>
                <a:t>Mead’s expedition to American Samoa.</a:t>
              </a:r>
              <a:endParaRPr sz="3000">
                <a:latin typeface="Helvetica Neue"/>
                <a:ea typeface="Helvetica Neue"/>
                <a:cs typeface="Helvetica Neue"/>
                <a:sym typeface="Helvetica Neue"/>
              </a:endParaRPr>
            </a:p>
          </p:txBody>
        </p:sp>
        <p:sp>
          <p:nvSpPr>
            <p:cNvPr id="221" name="Google Shape;221;p29"/>
            <p:cNvSpPr txBox="1"/>
            <p:nvPr/>
          </p:nvSpPr>
          <p:spPr>
            <a:xfrm>
              <a:off x="0" y="-85725"/>
              <a:ext cx="10845900" cy="825600"/>
            </a:xfrm>
            <a:prstGeom prst="rect">
              <a:avLst/>
            </a:prstGeom>
            <a:noFill/>
            <a:ln>
              <a:noFill/>
            </a:ln>
          </p:spPr>
          <p:txBody>
            <a:bodyPr spcFirstLastPara="1" wrap="square" lIns="0" tIns="0" rIns="0" bIns="0" anchor="t" anchorCtr="0">
              <a:spAutoFit/>
            </a:bodyPr>
            <a:lstStyle/>
            <a:p>
              <a:pPr marL="0" marR="0" lvl="0" indent="0" algn="l" rtl="0">
                <a:lnSpc>
                  <a:spcPct val="139995"/>
                </a:lnSpc>
                <a:spcBef>
                  <a:spcPts val="0"/>
                </a:spcBef>
                <a:spcAft>
                  <a:spcPts val="0"/>
                </a:spcAft>
                <a:buNone/>
              </a:pPr>
              <a:r>
                <a:rPr lang="en-US" sz="4023" b="1">
                  <a:solidFill>
                    <a:srgbClr val="040303"/>
                  </a:solidFill>
                  <a:latin typeface="Helvetica Neue"/>
                  <a:ea typeface="Helvetica Neue"/>
                  <a:cs typeface="Helvetica Neue"/>
                  <a:sym typeface="Helvetica Neue"/>
                </a:rPr>
                <a:t>1925</a:t>
              </a:r>
              <a:endParaRPr b="1"/>
            </a:p>
          </p:txBody>
        </p:sp>
      </p:grpSp>
      <p:sp>
        <p:nvSpPr>
          <p:cNvPr id="222" name="Google Shape;222;p29"/>
          <p:cNvSpPr txBox="1"/>
          <p:nvPr/>
        </p:nvSpPr>
        <p:spPr>
          <a:xfrm>
            <a:off x="817766" y="556260"/>
            <a:ext cx="11701500" cy="1108200"/>
          </a:xfrm>
          <a:prstGeom prst="rect">
            <a:avLst/>
          </a:prstGeom>
          <a:noFill/>
          <a:ln>
            <a:noFill/>
          </a:ln>
        </p:spPr>
        <p:txBody>
          <a:bodyPr spcFirstLastPara="1" wrap="square" lIns="0" tIns="0" rIns="0" bIns="0" anchor="t" anchorCtr="0">
            <a:spAutoFit/>
          </a:bodyPr>
          <a:lstStyle/>
          <a:p>
            <a:pPr marL="0" marR="0" lvl="0" indent="0" algn="l" rtl="0">
              <a:lnSpc>
                <a:spcPct val="102000"/>
              </a:lnSpc>
              <a:spcBef>
                <a:spcPts val="0"/>
              </a:spcBef>
              <a:spcAft>
                <a:spcPts val="0"/>
              </a:spcAft>
              <a:buNone/>
            </a:pPr>
            <a:r>
              <a:rPr lang="en-US" sz="7200">
                <a:solidFill>
                  <a:srgbClr val="F9F9F4"/>
                </a:solidFill>
                <a:latin typeface="Georgia"/>
                <a:ea typeface="Georgia"/>
                <a:cs typeface="Georgia"/>
                <a:sym typeface="Georgia"/>
              </a:rPr>
              <a:t>Mead’s Expeditions</a:t>
            </a:r>
            <a:endParaRPr sz="7200">
              <a:latin typeface="Georgia"/>
              <a:ea typeface="Georgia"/>
              <a:cs typeface="Georgia"/>
              <a:sym typeface="Georgia"/>
            </a:endParaRPr>
          </a:p>
        </p:txBody>
      </p:sp>
      <p:grpSp>
        <p:nvGrpSpPr>
          <p:cNvPr id="223" name="Google Shape;223;p29"/>
          <p:cNvGrpSpPr/>
          <p:nvPr/>
        </p:nvGrpSpPr>
        <p:grpSpPr>
          <a:xfrm>
            <a:off x="1028700" y="4793569"/>
            <a:ext cx="10232100" cy="1264380"/>
            <a:chOff x="0" y="-85725"/>
            <a:chExt cx="13642800" cy="1685839"/>
          </a:xfrm>
        </p:grpSpPr>
        <p:sp>
          <p:nvSpPr>
            <p:cNvPr id="224" name="Google Shape;224;p29"/>
            <p:cNvSpPr txBox="1"/>
            <p:nvPr/>
          </p:nvSpPr>
          <p:spPr>
            <a:xfrm>
              <a:off x="0" y="984514"/>
              <a:ext cx="13642800" cy="6156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3000">
                  <a:latin typeface="Helvetica Neue"/>
                  <a:ea typeface="Helvetica Neue"/>
                  <a:cs typeface="Helvetica Neue"/>
                  <a:sym typeface="Helvetica Neue"/>
                </a:rPr>
                <a:t>Mead went on two trips to various parts of New Guinea.</a:t>
              </a:r>
              <a:endParaRPr sz="3000">
                <a:latin typeface="Helvetica Neue"/>
                <a:ea typeface="Helvetica Neue"/>
                <a:cs typeface="Helvetica Neue"/>
                <a:sym typeface="Helvetica Neue"/>
              </a:endParaRPr>
            </a:p>
          </p:txBody>
        </p:sp>
        <p:sp>
          <p:nvSpPr>
            <p:cNvPr id="225" name="Google Shape;225;p29"/>
            <p:cNvSpPr txBox="1"/>
            <p:nvPr/>
          </p:nvSpPr>
          <p:spPr>
            <a:xfrm>
              <a:off x="0" y="-85725"/>
              <a:ext cx="10845900" cy="825600"/>
            </a:xfrm>
            <a:prstGeom prst="rect">
              <a:avLst/>
            </a:prstGeom>
            <a:noFill/>
            <a:ln>
              <a:noFill/>
            </a:ln>
          </p:spPr>
          <p:txBody>
            <a:bodyPr spcFirstLastPara="1" wrap="square" lIns="0" tIns="0" rIns="0" bIns="0" anchor="t" anchorCtr="0">
              <a:spAutoFit/>
            </a:bodyPr>
            <a:lstStyle/>
            <a:p>
              <a:pPr marL="0" marR="0" lvl="0" indent="0" algn="l" rtl="0">
                <a:lnSpc>
                  <a:spcPct val="139995"/>
                </a:lnSpc>
                <a:spcBef>
                  <a:spcPts val="0"/>
                </a:spcBef>
                <a:spcAft>
                  <a:spcPts val="0"/>
                </a:spcAft>
                <a:buNone/>
              </a:pPr>
              <a:r>
                <a:rPr lang="en-US" sz="4023" b="1">
                  <a:solidFill>
                    <a:srgbClr val="040303"/>
                  </a:solidFill>
                  <a:latin typeface="Helvetica Neue"/>
                  <a:ea typeface="Helvetica Neue"/>
                  <a:cs typeface="Helvetica Neue"/>
                  <a:sym typeface="Helvetica Neue"/>
                </a:rPr>
                <a:t>1929</a:t>
              </a:r>
              <a:endParaRPr b="1">
                <a:latin typeface="Helvetica Neue"/>
                <a:ea typeface="Helvetica Neue"/>
                <a:cs typeface="Helvetica Neue"/>
                <a:sym typeface="Helvetica Neue"/>
              </a:endParaRPr>
            </a:p>
          </p:txBody>
        </p:sp>
      </p:grpSp>
      <p:sp>
        <p:nvSpPr>
          <p:cNvPr id="226" name="Google Shape;226;p29"/>
          <p:cNvSpPr/>
          <p:nvPr/>
        </p:nvSpPr>
        <p:spPr>
          <a:xfrm>
            <a:off x="14304498" y="9205554"/>
            <a:ext cx="2954802" cy="482811"/>
          </a:xfrm>
          <a:custGeom>
            <a:avLst/>
            <a:gdLst/>
            <a:ahLst/>
            <a:cxnLst/>
            <a:rect l="l" t="t" r="r" b="b"/>
            <a:pathLst>
              <a:path w="2954802" h="482811" extrusionOk="0">
                <a:moveTo>
                  <a:pt x="0" y="0"/>
                </a:moveTo>
                <a:lnTo>
                  <a:pt x="2954802" y="0"/>
                </a:lnTo>
                <a:lnTo>
                  <a:pt x="2954802" y="482810"/>
                </a:lnTo>
                <a:lnTo>
                  <a:pt x="0" y="482810"/>
                </a:lnTo>
                <a:lnTo>
                  <a:pt x="0" y="0"/>
                </a:lnTo>
                <a:close/>
              </a:path>
            </a:pathLst>
          </a:custGeom>
          <a:blipFill rotWithShape="1">
            <a:blip r:embed="rId3">
              <a:alphaModFix/>
            </a:blip>
            <a:stretch>
              <a:fillRect/>
            </a:stretch>
          </a:blipFill>
          <a:ln>
            <a:noFill/>
          </a:ln>
        </p:spPr>
        <p:txBody>
          <a:bodyPr/>
          <a:lstStyle/>
          <a:p>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40303"/>
        </a:solidFill>
        <a:effectLst/>
      </p:bgPr>
    </p:bg>
    <p:spTree>
      <p:nvGrpSpPr>
        <p:cNvPr id="1" name="Shape 230"/>
        <p:cNvGrpSpPr/>
        <p:nvPr/>
      </p:nvGrpSpPr>
      <p:grpSpPr>
        <a:xfrm>
          <a:off x="0" y="0"/>
          <a:ext cx="0" cy="0"/>
          <a:chOff x="0" y="0"/>
          <a:chExt cx="0" cy="0"/>
        </a:xfrm>
      </p:grpSpPr>
      <p:sp>
        <p:nvSpPr>
          <p:cNvPr id="231" name="Google Shape;231;p30"/>
          <p:cNvSpPr/>
          <p:nvPr/>
        </p:nvSpPr>
        <p:spPr>
          <a:xfrm>
            <a:off x="13993898" y="9175958"/>
            <a:ext cx="3547858" cy="611550"/>
          </a:xfrm>
          <a:custGeom>
            <a:avLst/>
            <a:gdLst/>
            <a:ahLst/>
            <a:cxnLst/>
            <a:rect l="l" t="t" r="r" b="b"/>
            <a:pathLst>
              <a:path w="3547858" h="611550" extrusionOk="0">
                <a:moveTo>
                  <a:pt x="0" y="0"/>
                </a:moveTo>
                <a:lnTo>
                  <a:pt x="3547859" y="0"/>
                </a:lnTo>
                <a:lnTo>
                  <a:pt x="3547859" y="611550"/>
                </a:lnTo>
                <a:lnTo>
                  <a:pt x="0" y="611550"/>
                </a:lnTo>
                <a:lnTo>
                  <a:pt x="0" y="0"/>
                </a:lnTo>
                <a:close/>
              </a:path>
            </a:pathLst>
          </a:custGeom>
          <a:blipFill rotWithShape="1">
            <a:blip r:embed="rId3">
              <a:alphaModFix/>
            </a:blip>
            <a:stretch>
              <a:fillRect/>
            </a:stretch>
          </a:blipFill>
          <a:ln>
            <a:noFill/>
          </a:ln>
        </p:spPr>
        <p:txBody>
          <a:bodyPr/>
          <a:lstStyle/>
          <a:p>
            <a:endParaRPr lang="en-US"/>
          </a:p>
        </p:txBody>
      </p:sp>
      <p:grpSp>
        <p:nvGrpSpPr>
          <p:cNvPr id="232" name="Google Shape;232;p30"/>
          <p:cNvGrpSpPr/>
          <p:nvPr/>
        </p:nvGrpSpPr>
        <p:grpSpPr>
          <a:xfrm>
            <a:off x="-2355147" y="-1463976"/>
            <a:ext cx="22998446" cy="3745239"/>
            <a:chOff x="0" y="-47625"/>
            <a:chExt cx="6057164" cy="986394"/>
          </a:xfrm>
        </p:grpSpPr>
        <p:sp>
          <p:nvSpPr>
            <p:cNvPr id="233" name="Google Shape;233;p30"/>
            <p:cNvSpPr/>
            <p:nvPr/>
          </p:nvSpPr>
          <p:spPr>
            <a:xfrm>
              <a:off x="0" y="0"/>
              <a:ext cx="6057164" cy="938769"/>
            </a:xfrm>
            <a:custGeom>
              <a:avLst/>
              <a:gdLst/>
              <a:ahLst/>
              <a:cxnLst/>
              <a:rect l="l" t="t" r="r" b="b"/>
              <a:pathLst>
                <a:path w="6057164" h="938769" extrusionOk="0">
                  <a:moveTo>
                    <a:pt x="0" y="0"/>
                  </a:moveTo>
                  <a:lnTo>
                    <a:pt x="6057164" y="0"/>
                  </a:lnTo>
                  <a:lnTo>
                    <a:pt x="6057164" y="938769"/>
                  </a:lnTo>
                  <a:lnTo>
                    <a:pt x="0" y="938769"/>
                  </a:lnTo>
                  <a:close/>
                </a:path>
              </a:pathLst>
            </a:custGeom>
            <a:solidFill>
              <a:srgbClr val="F9F9F4"/>
            </a:solidFill>
            <a:ln>
              <a:noFill/>
            </a:ln>
          </p:spPr>
          <p:txBody>
            <a:bodyPr/>
            <a:lstStyle/>
            <a:p>
              <a:endParaRPr lang="en-US"/>
            </a:p>
          </p:txBody>
        </p:sp>
        <p:sp>
          <p:nvSpPr>
            <p:cNvPr id="234" name="Google Shape;234;p30"/>
            <p:cNvSpPr txBox="1"/>
            <p:nvPr/>
          </p:nvSpPr>
          <p:spPr>
            <a:xfrm>
              <a:off x="0" y="-47625"/>
              <a:ext cx="812700" cy="8604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235" name="Google Shape;235;p30"/>
          <p:cNvSpPr txBox="1"/>
          <p:nvPr/>
        </p:nvSpPr>
        <p:spPr>
          <a:xfrm>
            <a:off x="92178" y="632400"/>
            <a:ext cx="16411500" cy="1108200"/>
          </a:xfrm>
          <a:prstGeom prst="rect">
            <a:avLst/>
          </a:prstGeom>
          <a:noFill/>
          <a:ln>
            <a:noFill/>
          </a:ln>
        </p:spPr>
        <p:txBody>
          <a:bodyPr spcFirstLastPara="1" wrap="square" lIns="0" tIns="0" rIns="0" bIns="0" anchor="t" anchorCtr="0">
            <a:spAutoFit/>
          </a:bodyPr>
          <a:lstStyle/>
          <a:p>
            <a:pPr marL="0" lvl="0" indent="0" algn="l" rtl="0">
              <a:lnSpc>
                <a:spcPct val="101999"/>
              </a:lnSpc>
              <a:spcBef>
                <a:spcPts val="0"/>
              </a:spcBef>
              <a:spcAft>
                <a:spcPts val="0"/>
              </a:spcAft>
              <a:buClr>
                <a:schemeClr val="dk1"/>
              </a:buClr>
              <a:buFont typeface="Arial"/>
              <a:buNone/>
            </a:pPr>
            <a:r>
              <a:rPr lang="en-US" sz="7200">
                <a:solidFill>
                  <a:schemeClr val="dk1"/>
                </a:solidFill>
                <a:latin typeface="Georgia"/>
                <a:ea typeface="Georgia"/>
                <a:cs typeface="Georgia"/>
                <a:sym typeface="Georgia"/>
              </a:rPr>
              <a:t>Mead’s Writings</a:t>
            </a:r>
            <a:endParaRPr sz="7200"/>
          </a:p>
        </p:txBody>
      </p:sp>
      <p:sp>
        <p:nvSpPr>
          <p:cNvPr id="236" name="Google Shape;236;p30"/>
          <p:cNvSpPr txBox="1"/>
          <p:nvPr/>
        </p:nvSpPr>
        <p:spPr>
          <a:xfrm>
            <a:off x="479325" y="2569475"/>
            <a:ext cx="16905600" cy="5911500"/>
          </a:xfrm>
          <a:prstGeom prst="rect">
            <a:avLst/>
          </a:prstGeom>
          <a:noFill/>
          <a:ln>
            <a:noFill/>
          </a:ln>
        </p:spPr>
        <p:txBody>
          <a:bodyPr spcFirstLastPara="1" wrap="square" lIns="91425" tIns="91425" rIns="91425" bIns="91425" anchor="t" anchorCtr="0">
            <a:noAutofit/>
          </a:bodyPr>
          <a:lstStyle/>
          <a:p>
            <a:pPr marL="0" lvl="0" indent="0" algn="l" rtl="0">
              <a:lnSpc>
                <a:spcPct val="139985"/>
              </a:lnSpc>
              <a:spcBef>
                <a:spcPts val="0"/>
              </a:spcBef>
              <a:spcAft>
                <a:spcPts val="0"/>
              </a:spcAft>
              <a:buNone/>
            </a:pPr>
            <a:r>
              <a:rPr lang="en-US" sz="4800">
                <a:solidFill>
                  <a:srgbClr val="F9F9F4"/>
                </a:solidFill>
                <a:latin typeface="Helvetica Neue"/>
                <a:ea typeface="Helvetica Neue"/>
                <a:cs typeface="Helvetica Neue"/>
                <a:sym typeface="Helvetica Neue"/>
              </a:rPr>
              <a:t>Mead wrote extensively during her career, but some of her predominant titles include </a:t>
            </a:r>
            <a:r>
              <a:rPr lang="en-US" sz="4800" i="1">
                <a:solidFill>
                  <a:srgbClr val="F9F9F4"/>
                </a:solidFill>
                <a:latin typeface="Helvetica Neue"/>
                <a:ea typeface="Helvetica Neue"/>
                <a:cs typeface="Helvetica Neue"/>
                <a:sym typeface="Helvetica Neue"/>
              </a:rPr>
              <a:t>Coming of Age in Samoa</a:t>
            </a:r>
            <a:r>
              <a:rPr lang="en-US" sz="4800">
                <a:solidFill>
                  <a:srgbClr val="F9F9F4"/>
                </a:solidFill>
                <a:latin typeface="Helvetica Neue"/>
                <a:ea typeface="Helvetica Neue"/>
                <a:cs typeface="Helvetica Neue"/>
                <a:sym typeface="Helvetica Neue"/>
              </a:rPr>
              <a:t> (1928), </a:t>
            </a:r>
            <a:r>
              <a:rPr lang="en-US" sz="4800" i="1">
                <a:solidFill>
                  <a:srgbClr val="F9F9F4"/>
                </a:solidFill>
                <a:latin typeface="Helvetica Neue"/>
                <a:ea typeface="Helvetica Neue"/>
                <a:cs typeface="Helvetica Neue"/>
                <a:sym typeface="Helvetica Neue"/>
              </a:rPr>
              <a:t>Growing up in New Guinea </a:t>
            </a:r>
            <a:r>
              <a:rPr lang="en-US" sz="4800">
                <a:solidFill>
                  <a:srgbClr val="F9F9F4"/>
                </a:solidFill>
                <a:latin typeface="Helvetica Neue"/>
                <a:ea typeface="Helvetica Neue"/>
                <a:cs typeface="Helvetica Neue"/>
                <a:sym typeface="Helvetica Neue"/>
              </a:rPr>
              <a:t>(1930), and </a:t>
            </a:r>
            <a:r>
              <a:rPr lang="en-US" sz="4800" i="1">
                <a:solidFill>
                  <a:srgbClr val="F9F9F4"/>
                </a:solidFill>
                <a:latin typeface="Helvetica Neue"/>
                <a:ea typeface="Helvetica Neue"/>
                <a:cs typeface="Helvetica Neue"/>
                <a:sym typeface="Helvetica Neue"/>
              </a:rPr>
              <a:t>Sex and Temperament in Three Primitive Societies</a:t>
            </a:r>
            <a:r>
              <a:rPr lang="en-US" sz="4800">
                <a:solidFill>
                  <a:srgbClr val="F9F9F4"/>
                </a:solidFill>
                <a:latin typeface="Helvetica Neue"/>
                <a:ea typeface="Helvetica Neue"/>
                <a:cs typeface="Helvetica Neue"/>
                <a:sym typeface="Helvetica Neue"/>
              </a:rPr>
              <a:t> (1935).</a:t>
            </a:r>
            <a:endParaRPr sz="4500">
              <a:solidFill>
                <a:schemeClr val="lt2"/>
              </a:solidFill>
              <a:latin typeface="Helvetica Neue"/>
              <a:ea typeface="Helvetica Neue"/>
              <a:cs typeface="Helvetica Neue"/>
              <a:sym typeface="Helvetica Neue"/>
            </a:endParaRPr>
          </a:p>
          <a:p>
            <a:pPr marL="0" lvl="0" indent="0" algn="l" rtl="0">
              <a:spcBef>
                <a:spcPts val="0"/>
              </a:spcBef>
              <a:spcAft>
                <a:spcPts val="0"/>
              </a:spcAft>
              <a:buNone/>
            </a:pPr>
            <a:endParaRPr sz="2000">
              <a:solidFill>
                <a:schemeClr val="lt2"/>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9F9F4"/>
        </a:solidFill>
        <a:effectLst/>
      </p:bgPr>
    </p:bg>
    <p:spTree>
      <p:nvGrpSpPr>
        <p:cNvPr id="1" name="Shape 240"/>
        <p:cNvGrpSpPr/>
        <p:nvPr/>
      </p:nvGrpSpPr>
      <p:grpSpPr>
        <a:xfrm>
          <a:off x="0" y="0"/>
          <a:ext cx="0" cy="0"/>
          <a:chOff x="0" y="0"/>
          <a:chExt cx="0" cy="0"/>
        </a:xfrm>
      </p:grpSpPr>
      <p:grpSp>
        <p:nvGrpSpPr>
          <p:cNvPr id="241" name="Google Shape;241;p31"/>
          <p:cNvGrpSpPr/>
          <p:nvPr/>
        </p:nvGrpSpPr>
        <p:grpSpPr>
          <a:xfrm>
            <a:off x="7494" y="-1343050"/>
            <a:ext cx="18288047" cy="3401145"/>
            <a:chOff x="-666465" y="-47625"/>
            <a:chExt cx="5522087" cy="895769"/>
          </a:xfrm>
        </p:grpSpPr>
        <p:sp>
          <p:nvSpPr>
            <p:cNvPr id="242" name="Google Shape;242;p31"/>
            <p:cNvSpPr/>
            <p:nvPr/>
          </p:nvSpPr>
          <p:spPr>
            <a:xfrm>
              <a:off x="-666465" y="35344"/>
              <a:ext cx="5522087" cy="812800"/>
            </a:xfrm>
            <a:custGeom>
              <a:avLst/>
              <a:gdLst/>
              <a:ahLst/>
              <a:cxnLst/>
              <a:rect l="l" t="t" r="r" b="b"/>
              <a:pathLst>
                <a:path w="5812723" h="812800" extrusionOk="0">
                  <a:moveTo>
                    <a:pt x="0" y="0"/>
                  </a:moveTo>
                  <a:lnTo>
                    <a:pt x="5812723" y="0"/>
                  </a:lnTo>
                  <a:lnTo>
                    <a:pt x="5812723" y="812800"/>
                  </a:lnTo>
                  <a:lnTo>
                    <a:pt x="0" y="812800"/>
                  </a:lnTo>
                  <a:close/>
                </a:path>
              </a:pathLst>
            </a:custGeom>
            <a:solidFill>
              <a:srgbClr val="000000"/>
            </a:solidFill>
            <a:ln>
              <a:noFill/>
            </a:ln>
          </p:spPr>
          <p:txBody>
            <a:bodyPr/>
            <a:lstStyle/>
            <a:p>
              <a:endParaRPr lang="en-US"/>
            </a:p>
          </p:txBody>
        </p:sp>
        <p:sp>
          <p:nvSpPr>
            <p:cNvPr id="243" name="Google Shape;243;p31"/>
            <p:cNvSpPr txBox="1"/>
            <p:nvPr/>
          </p:nvSpPr>
          <p:spPr>
            <a:xfrm>
              <a:off x="0" y="-47625"/>
              <a:ext cx="812700" cy="8604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244" name="Google Shape;244;p31"/>
          <p:cNvSpPr txBox="1"/>
          <p:nvPr/>
        </p:nvSpPr>
        <p:spPr>
          <a:xfrm>
            <a:off x="817766" y="556260"/>
            <a:ext cx="11701500" cy="2238600"/>
          </a:xfrm>
          <a:prstGeom prst="rect">
            <a:avLst/>
          </a:prstGeom>
          <a:noFill/>
          <a:ln>
            <a:noFill/>
          </a:ln>
        </p:spPr>
        <p:txBody>
          <a:bodyPr spcFirstLastPara="1" wrap="square" lIns="0" tIns="0" rIns="0" bIns="0" anchor="t" anchorCtr="0">
            <a:spAutoFit/>
          </a:bodyPr>
          <a:lstStyle/>
          <a:p>
            <a:pPr marL="0" lvl="0" indent="0" algn="l" rtl="0">
              <a:lnSpc>
                <a:spcPct val="101999"/>
              </a:lnSpc>
              <a:spcBef>
                <a:spcPts val="0"/>
              </a:spcBef>
              <a:spcAft>
                <a:spcPts val="0"/>
              </a:spcAft>
              <a:buClr>
                <a:schemeClr val="dk1"/>
              </a:buClr>
              <a:buFont typeface="Arial"/>
              <a:buNone/>
            </a:pPr>
            <a:r>
              <a:rPr lang="en-US" sz="7200">
                <a:solidFill>
                  <a:srgbClr val="F9F9F4"/>
                </a:solidFill>
                <a:latin typeface="Georgia"/>
                <a:ea typeface="Georgia"/>
                <a:cs typeface="Georgia"/>
                <a:sym typeface="Georgia"/>
              </a:rPr>
              <a:t>Mead’s Impact </a:t>
            </a:r>
            <a:endParaRPr sz="7200">
              <a:solidFill>
                <a:srgbClr val="F9F9F4"/>
              </a:solidFill>
              <a:latin typeface="Georgia"/>
              <a:ea typeface="Georgia"/>
              <a:cs typeface="Georgia"/>
              <a:sym typeface="Georgia"/>
            </a:endParaRPr>
          </a:p>
          <a:p>
            <a:pPr marL="0" marR="0" lvl="0" indent="0" algn="l" rtl="0">
              <a:lnSpc>
                <a:spcPct val="102000"/>
              </a:lnSpc>
              <a:spcBef>
                <a:spcPts val="0"/>
              </a:spcBef>
              <a:spcAft>
                <a:spcPts val="0"/>
              </a:spcAft>
              <a:buNone/>
            </a:pPr>
            <a:endParaRPr sz="7200">
              <a:solidFill>
                <a:srgbClr val="F9F9F4"/>
              </a:solidFill>
              <a:latin typeface="Georgia"/>
              <a:ea typeface="Georgia"/>
              <a:cs typeface="Georgia"/>
              <a:sym typeface="Georgia"/>
            </a:endParaRPr>
          </a:p>
        </p:txBody>
      </p:sp>
      <p:grpSp>
        <p:nvGrpSpPr>
          <p:cNvPr id="245" name="Google Shape;245;p31"/>
          <p:cNvGrpSpPr/>
          <p:nvPr/>
        </p:nvGrpSpPr>
        <p:grpSpPr>
          <a:xfrm>
            <a:off x="517367" y="5187025"/>
            <a:ext cx="17268298" cy="2477210"/>
            <a:chOff x="-695187" y="-4968055"/>
            <a:chExt cx="15082800" cy="7021572"/>
          </a:xfrm>
        </p:grpSpPr>
        <p:sp>
          <p:nvSpPr>
            <p:cNvPr id="246" name="Google Shape;246;p31"/>
            <p:cNvSpPr txBox="1"/>
            <p:nvPr/>
          </p:nvSpPr>
          <p:spPr>
            <a:xfrm>
              <a:off x="-695187" y="-3059683"/>
              <a:ext cx="15082800" cy="5113200"/>
            </a:xfrm>
            <a:prstGeom prst="rect">
              <a:avLst/>
            </a:prstGeom>
            <a:noFill/>
            <a:ln>
              <a:noFill/>
            </a:ln>
          </p:spPr>
          <p:txBody>
            <a:bodyPr spcFirstLastPara="1" wrap="square" lIns="0" tIns="0" rIns="0" bIns="0" anchor="t" anchorCtr="0">
              <a:spAutoFit/>
            </a:bodyPr>
            <a:lstStyle/>
            <a:p>
              <a:pPr marL="0" lvl="0" indent="0" algn="l" rtl="0">
                <a:lnSpc>
                  <a:spcPct val="150000"/>
                </a:lnSpc>
                <a:spcBef>
                  <a:spcPts val="0"/>
                </a:spcBef>
                <a:spcAft>
                  <a:spcPts val="0"/>
                </a:spcAft>
                <a:buSzPts val="1100"/>
                <a:buNone/>
              </a:pPr>
              <a:endParaRPr sz="2600">
                <a:solidFill>
                  <a:srgbClr val="333333"/>
                </a:solidFill>
              </a:endParaRPr>
            </a:p>
            <a:p>
              <a:pPr marL="0" lvl="0" indent="0" algn="l" rtl="0">
                <a:lnSpc>
                  <a:spcPct val="115000"/>
                </a:lnSpc>
                <a:spcBef>
                  <a:spcPts val="1100"/>
                </a:spcBef>
                <a:spcAft>
                  <a:spcPts val="0"/>
                </a:spcAft>
                <a:buClr>
                  <a:schemeClr val="dk1"/>
                </a:buClr>
                <a:buSzPts val="1100"/>
                <a:buFont typeface="Arial"/>
                <a:buNone/>
              </a:pPr>
              <a:r>
                <a:rPr lang="en-US" sz="900">
                  <a:solidFill>
                    <a:srgbClr val="333333"/>
                  </a:solidFill>
                </a:rPr>
                <a:t> </a:t>
              </a:r>
              <a:endParaRPr sz="900">
                <a:solidFill>
                  <a:srgbClr val="333333"/>
                </a:solidFill>
              </a:endParaRPr>
            </a:p>
            <a:p>
              <a:pPr marL="0" lvl="0" indent="0" algn="l" rtl="0">
                <a:lnSpc>
                  <a:spcPct val="115000"/>
                </a:lnSpc>
                <a:spcBef>
                  <a:spcPts val="1100"/>
                </a:spcBef>
                <a:spcAft>
                  <a:spcPts val="0"/>
                </a:spcAft>
                <a:buClr>
                  <a:schemeClr val="dk1"/>
                </a:buClr>
                <a:buSzPts val="1100"/>
                <a:buFont typeface="Arial"/>
                <a:buNone/>
              </a:pPr>
              <a:endParaRPr sz="900">
                <a:solidFill>
                  <a:srgbClr val="333333"/>
                </a:solidFill>
              </a:endParaRPr>
            </a:p>
            <a:p>
              <a:pPr marL="0" marR="0" lvl="0" indent="0" algn="l" rtl="0">
                <a:lnSpc>
                  <a:spcPct val="140000"/>
                </a:lnSpc>
                <a:spcBef>
                  <a:spcPts val="1100"/>
                </a:spcBef>
                <a:spcAft>
                  <a:spcPts val="0"/>
                </a:spcAft>
                <a:buNone/>
              </a:pPr>
              <a:endParaRPr sz="3000">
                <a:latin typeface="Helvetica Neue"/>
                <a:ea typeface="Helvetica Neue"/>
                <a:cs typeface="Helvetica Neue"/>
                <a:sym typeface="Helvetica Neue"/>
              </a:endParaRPr>
            </a:p>
          </p:txBody>
        </p:sp>
        <p:sp>
          <p:nvSpPr>
            <p:cNvPr id="247" name="Google Shape;247;p31"/>
            <p:cNvSpPr txBox="1"/>
            <p:nvPr/>
          </p:nvSpPr>
          <p:spPr>
            <a:xfrm>
              <a:off x="-691991" y="-4968055"/>
              <a:ext cx="14855400" cy="610800"/>
            </a:xfrm>
            <a:prstGeom prst="rect">
              <a:avLst/>
            </a:prstGeom>
            <a:noFill/>
            <a:ln>
              <a:noFill/>
            </a:ln>
          </p:spPr>
          <p:txBody>
            <a:bodyPr spcFirstLastPara="1" wrap="square" lIns="0" tIns="0" rIns="0" bIns="0" anchor="t" anchorCtr="0">
              <a:spAutoFit/>
            </a:bodyPr>
            <a:lstStyle/>
            <a:p>
              <a:pPr marL="0" marR="0" lvl="0" indent="0" algn="l" rtl="0">
                <a:lnSpc>
                  <a:spcPct val="139995"/>
                </a:lnSpc>
                <a:spcBef>
                  <a:spcPts val="0"/>
                </a:spcBef>
                <a:spcAft>
                  <a:spcPts val="0"/>
                </a:spcAft>
                <a:buNone/>
              </a:pPr>
              <a:endParaRPr>
                <a:latin typeface="Helvetica Neue"/>
                <a:ea typeface="Helvetica Neue"/>
                <a:cs typeface="Helvetica Neue"/>
                <a:sym typeface="Helvetica Neue"/>
              </a:endParaRPr>
            </a:p>
          </p:txBody>
        </p:sp>
      </p:grpSp>
      <p:sp>
        <p:nvSpPr>
          <p:cNvPr id="248" name="Google Shape;248;p31"/>
          <p:cNvSpPr/>
          <p:nvPr/>
        </p:nvSpPr>
        <p:spPr>
          <a:xfrm>
            <a:off x="14304498" y="9205554"/>
            <a:ext cx="2954802" cy="482811"/>
          </a:xfrm>
          <a:custGeom>
            <a:avLst/>
            <a:gdLst/>
            <a:ahLst/>
            <a:cxnLst/>
            <a:rect l="l" t="t" r="r" b="b"/>
            <a:pathLst>
              <a:path w="2954802" h="482811" extrusionOk="0">
                <a:moveTo>
                  <a:pt x="0" y="0"/>
                </a:moveTo>
                <a:lnTo>
                  <a:pt x="2954802" y="0"/>
                </a:lnTo>
                <a:lnTo>
                  <a:pt x="2954802" y="482810"/>
                </a:lnTo>
                <a:lnTo>
                  <a:pt x="0" y="482810"/>
                </a:lnTo>
                <a:lnTo>
                  <a:pt x="0" y="0"/>
                </a:lnTo>
                <a:close/>
              </a:path>
            </a:pathLst>
          </a:custGeom>
          <a:blipFill rotWithShape="1">
            <a:blip r:embed="rId3">
              <a:alphaModFix/>
            </a:blip>
            <a:stretch>
              <a:fillRect/>
            </a:stretch>
          </a:blipFill>
          <a:ln>
            <a:noFill/>
          </a:ln>
        </p:spPr>
        <p:txBody>
          <a:bodyPr/>
          <a:lstStyle/>
          <a:p>
            <a:endParaRPr lang="en-US"/>
          </a:p>
        </p:txBody>
      </p:sp>
      <p:sp>
        <p:nvSpPr>
          <p:cNvPr id="249" name="Google Shape;249;p31"/>
          <p:cNvSpPr txBox="1"/>
          <p:nvPr/>
        </p:nvSpPr>
        <p:spPr>
          <a:xfrm>
            <a:off x="579000" y="2296813"/>
            <a:ext cx="17130000" cy="7176600"/>
          </a:xfrm>
          <a:prstGeom prst="rect">
            <a:avLst/>
          </a:prstGeom>
          <a:noFill/>
          <a:ln>
            <a:noFill/>
          </a:ln>
        </p:spPr>
        <p:txBody>
          <a:bodyPr spcFirstLastPara="1" wrap="square" lIns="91425" tIns="91425" rIns="91425" bIns="91425" anchor="t" anchorCtr="0">
            <a:spAutoFit/>
          </a:bodyPr>
          <a:lstStyle/>
          <a:p>
            <a:pPr marL="0" lvl="0" indent="0" algn="l" rtl="0">
              <a:lnSpc>
                <a:spcPct val="139995"/>
              </a:lnSpc>
              <a:spcBef>
                <a:spcPts val="0"/>
              </a:spcBef>
              <a:spcAft>
                <a:spcPts val="0"/>
              </a:spcAft>
              <a:buNone/>
            </a:pPr>
            <a:r>
              <a:rPr lang="en-US" sz="4023" b="1">
                <a:solidFill>
                  <a:srgbClr val="040303"/>
                </a:solidFill>
                <a:latin typeface="Helvetica Neue"/>
                <a:ea typeface="Helvetica Neue"/>
                <a:cs typeface="Helvetica Neue"/>
                <a:sym typeface="Helvetica Neue"/>
              </a:rPr>
              <a:t>Anthropology and the Samoan people</a:t>
            </a:r>
            <a:endParaRPr sz="2800">
              <a:solidFill>
                <a:srgbClr val="040303"/>
              </a:solidFill>
              <a:latin typeface="Helvetica Neue"/>
              <a:ea typeface="Helvetica Neue"/>
              <a:cs typeface="Helvetica Neue"/>
              <a:sym typeface="Helvetica Neue"/>
            </a:endParaRPr>
          </a:p>
          <a:p>
            <a:pPr marL="457200" lvl="0" indent="0" algn="l" rtl="0">
              <a:lnSpc>
                <a:spcPct val="140000"/>
              </a:lnSpc>
              <a:spcBef>
                <a:spcPts val="0"/>
              </a:spcBef>
              <a:spcAft>
                <a:spcPts val="0"/>
              </a:spcAft>
              <a:buNone/>
            </a:pPr>
            <a:r>
              <a:rPr lang="en-US" sz="2800">
                <a:solidFill>
                  <a:srgbClr val="040303"/>
                </a:solidFill>
                <a:latin typeface="Helvetica Neue"/>
                <a:ea typeface="Helvetica Neue"/>
                <a:cs typeface="Helvetica Neue"/>
                <a:sym typeface="Helvetica Neue"/>
              </a:rPr>
              <a:t>Margaret Mead brought an interesting perspective to the field of anthropology due to the psychological aspect of her study methods. She sought to understand the development of culture and society’s influence on it. She looked for ways to differentiate between nature and nurture, and used psychological tests to gather data in the field. Though she is noted for her impact in the field, there has been controversy surrounding her interactions with the Samoan people and the validity of her ethnographic work in Samoa. </a:t>
            </a:r>
            <a:endParaRPr sz="2800">
              <a:solidFill>
                <a:srgbClr val="040303"/>
              </a:solidFill>
              <a:latin typeface="Helvetica Neue"/>
              <a:ea typeface="Helvetica Neue"/>
              <a:cs typeface="Helvetica Neue"/>
              <a:sym typeface="Helvetica Neue"/>
            </a:endParaRPr>
          </a:p>
          <a:p>
            <a:pPr marL="0" lvl="0" indent="0" algn="l" rtl="0">
              <a:lnSpc>
                <a:spcPct val="139995"/>
              </a:lnSpc>
              <a:spcBef>
                <a:spcPts val="0"/>
              </a:spcBef>
              <a:spcAft>
                <a:spcPts val="0"/>
              </a:spcAft>
              <a:buNone/>
            </a:pPr>
            <a:r>
              <a:rPr lang="en-US" sz="4023" b="1">
                <a:solidFill>
                  <a:srgbClr val="040303"/>
                </a:solidFill>
                <a:latin typeface="Helvetica Neue"/>
                <a:ea typeface="Helvetica Neue"/>
                <a:cs typeface="Helvetica Neue"/>
                <a:sym typeface="Helvetica Neue"/>
              </a:rPr>
              <a:t>The American public</a:t>
            </a:r>
            <a:endParaRPr sz="4023" b="1">
              <a:solidFill>
                <a:srgbClr val="040303"/>
              </a:solidFill>
              <a:latin typeface="Helvetica Neue"/>
              <a:ea typeface="Helvetica Neue"/>
              <a:cs typeface="Helvetica Neue"/>
              <a:sym typeface="Helvetica Neue"/>
            </a:endParaRPr>
          </a:p>
          <a:p>
            <a:pPr marL="457200" lvl="0" indent="0" algn="l" rtl="0">
              <a:lnSpc>
                <a:spcPct val="139995"/>
              </a:lnSpc>
              <a:spcBef>
                <a:spcPts val="0"/>
              </a:spcBef>
              <a:spcAft>
                <a:spcPts val="0"/>
              </a:spcAft>
              <a:buNone/>
            </a:pPr>
            <a:r>
              <a:rPr lang="en-US" sz="2800">
                <a:solidFill>
                  <a:srgbClr val="333333"/>
                </a:solidFill>
              </a:rPr>
              <a:t>Regardless of that controversy, Mead was a key figure in American society at her time. She made public comments surrounding social issues such as race, feminism and gender. Her work ushered in a new type of anthropology titled  psychological anthropology. </a:t>
            </a:r>
            <a:endParaRPr sz="2800">
              <a:solidFill>
                <a:srgbClr val="333333"/>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9F9F4"/>
        </a:solidFill>
        <a:effectLst/>
      </p:bgPr>
    </p:bg>
    <p:spTree>
      <p:nvGrpSpPr>
        <p:cNvPr id="1" name="Shape 257"/>
        <p:cNvGrpSpPr/>
        <p:nvPr/>
      </p:nvGrpSpPr>
      <p:grpSpPr>
        <a:xfrm>
          <a:off x="0" y="0"/>
          <a:ext cx="0" cy="0"/>
          <a:chOff x="0" y="0"/>
          <a:chExt cx="0" cy="0"/>
        </a:xfrm>
      </p:grpSpPr>
      <p:sp>
        <p:nvSpPr>
          <p:cNvPr id="258" name="Google Shape;258;p32"/>
          <p:cNvSpPr/>
          <p:nvPr/>
        </p:nvSpPr>
        <p:spPr>
          <a:xfrm>
            <a:off x="14234538" y="8921042"/>
            <a:ext cx="3024762" cy="494242"/>
          </a:xfrm>
          <a:custGeom>
            <a:avLst/>
            <a:gdLst/>
            <a:ahLst/>
            <a:cxnLst/>
            <a:rect l="l" t="t" r="r" b="b"/>
            <a:pathLst>
              <a:path w="3024762" h="494242" extrusionOk="0">
                <a:moveTo>
                  <a:pt x="0" y="0"/>
                </a:moveTo>
                <a:lnTo>
                  <a:pt x="3024762" y="0"/>
                </a:lnTo>
                <a:lnTo>
                  <a:pt x="3024762" y="494242"/>
                </a:lnTo>
                <a:lnTo>
                  <a:pt x="0" y="494242"/>
                </a:lnTo>
                <a:lnTo>
                  <a:pt x="0" y="0"/>
                </a:lnTo>
                <a:close/>
              </a:path>
            </a:pathLst>
          </a:custGeom>
          <a:blipFill rotWithShape="1">
            <a:blip r:embed="rId3">
              <a:alphaModFix/>
            </a:blip>
            <a:stretch>
              <a:fillRect/>
            </a:stretch>
          </a:blipFill>
          <a:ln>
            <a:noFill/>
          </a:ln>
        </p:spPr>
        <p:txBody>
          <a:bodyPr/>
          <a:lstStyle/>
          <a:p>
            <a:endParaRPr lang="en-US"/>
          </a:p>
        </p:txBody>
      </p:sp>
      <p:grpSp>
        <p:nvGrpSpPr>
          <p:cNvPr id="259" name="Google Shape;259;p32"/>
          <p:cNvGrpSpPr/>
          <p:nvPr/>
        </p:nvGrpSpPr>
        <p:grpSpPr>
          <a:xfrm>
            <a:off x="0" y="-1030925"/>
            <a:ext cx="18384524" cy="3266945"/>
            <a:chOff x="0" y="-47625"/>
            <a:chExt cx="5047365" cy="860424"/>
          </a:xfrm>
        </p:grpSpPr>
        <p:sp>
          <p:nvSpPr>
            <p:cNvPr id="260" name="Google Shape;260;p32"/>
            <p:cNvSpPr/>
            <p:nvPr/>
          </p:nvSpPr>
          <p:spPr>
            <a:xfrm>
              <a:off x="0" y="-1"/>
              <a:ext cx="5047365" cy="812800"/>
            </a:xfrm>
            <a:custGeom>
              <a:avLst/>
              <a:gdLst/>
              <a:ahLst/>
              <a:cxnLst/>
              <a:rect l="l" t="t" r="r" b="b"/>
              <a:pathLst>
                <a:path w="5784946" h="812800" extrusionOk="0">
                  <a:moveTo>
                    <a:pt x="0" y="0"/>
                  </a:moveTo>
                  <a:lnTo>
                    <a:pt x="5784946" y="0"/>
                  </a:lnTo>
                  <a:lnTo>
                    <a:pt x="5784946" y="812800"/>
                  </a:lnTo>
                  <a:lnTo>
                    <a:pt x="0" y="812800"/>
                  </a:lnTo>
                  <a:close/>
                </a:path>
              </a:pathLst>
            </a:custGeom>
            <a:solidFill>
              <a:srgbClr val="000000"/>
            </a:solidFill>
            <a:ln>
              <a:noFill/>
            </a:ln>
          </p:spPr>
          <p:txBody>
            <a:bodyPr/>
            <a:lstStyle/>
            <a:p>
              <a:endParaRPr lang="en-US"/>
            </a:p>
          </p:txBody>
        </p:sp>
        <p:sp>
          <p:nvSpPr>
            <p:cNvPr id="261" name="Google Shape;261;p32"/>
            <p:cNvSpPr txBox="1"/>
            <p:nvPr/>
          </p:nvSpPr>
          <p:spPr>
            <a:xfrm>
              <a:off x="0" y="-47625"/>
              <a:ext cx="812700" cy="8604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262" name="Google Shape;262;p32"/>
          <p:cNvGrpSpPr/>
          <p:nvPr/>
        </p:nvGrpSpPr>
        <p:grpSpPr>
          <a:xfrm>
            <a:off x="1661503" y="2715325"/>
            <a:ext cx="15956325" cy="5828537"/>
            <a:chOff x="0" y="-85725"/>
            <a:chExt cx="21275100" cy="7771383"/>
          </a:xfrm>
        </p:grpSpPr>
        <p:sp>
          <p:nvSpPr>
            <p:cNvPr id="263" name="Google Shape;263;p32"/>
            <p:cNvSpPr txBox="1"/>
            <p:nvPr/>
          </p:nvSpPr>
          <p:spPr>
            <a:xfrm>
              <a:off x="0" y="1504158"/>
              <a:ext cx="21275100" cy="6181500"/>
            </a:xfrm>
            <a:prstGeom prst="rect">
              <a:avLst/>
            </a:prstGeom>
            <a:noFill/>
            <a:ln>
              <a:noFill/>
            </a:ln>
          </p:spPr>
          <p:txBody>
            <a:bodyPr spcFirstLastPara="1" wrap="square" lIns="0" tIns="0" rIns="0" bIns="0" anchor="t" anchorCtr="0">
              <a:spAutoFit/>
            </a:bodyPr>
            <a:lstStyle/>
            <a:p>
              <a:pPr marL="457200" lvl="0" indent="-419100" algn="l" rtl="0">
                <a:lnSpc>
                  <a:spcPct val="154000"/>
                </a:lnSpc>
                <a:spcBef>
                  <a:spcPts val="0"/>
                </a:spcBef>
                <a:spcAft>
                  <a:spcPts val="0"/>
                </a:spcAft>
                <a:buClr>
                  <a:schemeClr val="dk1"/>
                </a:buClr>
                <a:buSzPts val="3000"/>
                <a:buFont typeface="Helvetica Neue"/>
                <a:buChar char="●"/>
              </a:pPr>
              <a:r>
                <a:rPr lang="en-US" sz="3000">
                  <a:solidFill>
                    <a:schemeClr val="dk1"/>
                  </a:solidFill>
                  <a:latin typeface="Helvetica Neue"/>
                  <a:ea typeface="Helvetica Neue"/>
                  <a:cs typeface="Helvetica Neue"/>
                  <a:sym typeface="Helvetica Neue"/>
                </a:rPr>
                <a:t>Think about Margaret Mead’s career and accomplishments.</a:t>
              </a:r>
              <a:endParaRPr sz="3000">
                <a:solidFill>
                  <a:schemeClr val="dk1"/>
                </a:solidFill>
                <a:latin typeface="Helvetica Neue"/>
                <a:ea typeface="Helvetica Neue"/>
                <a:cs typeface="Helvetica Neue"/>
                <a:sym typeface="Helvetica Neue"/>
              </a:endParaRPr>
            </a:p>
            <a:p>
              <a:pPr marL="457200" lvl="0" indent="-419100" algn="l" rtl="0">
                <a:lnSpc>
                  <a:spcPct val="154000"/>
                </a:lnSpc>
                <a:spcBef>
                  <a:spcPts val="0"/>
                </a:spcBef>
                <a:spcAft>
                  <a:spcPts val="0"/>
                </a:spcAft>
                <a:buClr>
                  <a:schemeClr val="dk1"/>
                </a:buClr>
                <a:buSzPts val="3000"/>
                <a:buFont typeface="Helvetica Neue"/>
                <a:buChar char="●"/>
              </a:pPr>
              <a:r>
                <a:rPr lang="en-US" sz="3000">
                  <a:solidFill>
                    <a:schemeClr val="dk1"/>
                  </a:solidFill>
                  <a:latin typeface="Helvetica Neue"/>
                  <a:ea typeface="Helvetica Neue"/>
                  <a:cs typeface="Helvetica Neue"/>
                  <a:sym typeface="Helvetica Neue"/>
                </a:rPr>
                <a:t>Consider the impact that her work had on anthropology, American culture, and the Samoan people.</a:t>
              </a:r>
              <a:endParaRPr sz="3000">
                <a:solidFill>
                  <a:schemeClr val="dk1"/>
                </a:solidFill>
                <a:latin typeface="Helvetica Neue"/>
                <a:ea typeface="Helvetica Neue"/>
                <a:cs typeface="Helvetica Neue"/>
                <a:sym typeface="Helvetica Neue"/>
              </a:endParaRPr>
            </a:p>
            <a:p>
              <a:pPr marL="0" marR="0" lvl="0" indent="0" algn="l" rtl="0">
                <a:lnSpc>
                  <a:spcPct val="154000"/>
                </a:lnSpc>
                <a:spcBef>
                  <a:spcPts val="0"/>
                </a:spcBef>
                <a:spcAft>
                  <a:spcPts val="0"/>
                </a:spcAft>
                <a:buNone/>
              </a:pPr>
              <a:endParaRPr sz="3000">
                <a:latin typeface="Helvetica Neue"/>
                <a:ea typeface="Helvetica Neue"/>
                <a:cs typeface="Helvetica Neue"/>
                <a:sym typeface="Helvetica Neue"/>
              </a:endParaRPr>
            </a:p>
            <a:p>
              <a:pPr marL="914400" marR="0" lvl="0" indent="0" algn="l" rtl="0">
                <a:lnSpc>
                  <a:spcPct val="154000"/>
                </a:lnSpc>
                <a:spcBef>
                  <a:spcPts val="0"/>
                </a:spcBef>
                <a:spcAft>
                  <a:spcPts val="0"/>
                </a:spcAft>
                <a:buNone/>
              </a:pPr>
              <a:r>
                <a:rPr lang="en-US" sz="3000" i="0" u="none" strike="noStrike" cap="none">
                  <a:solidFill>
                    <a:srgbClr val="000000"/>
                  </a:solidFill>
                  <a:latin typeface="Helvetica Neue"/>
                  <a:ea typeface="Helvetica Neue"/>
                  <a:cs typeface="Helvetica Neue"/>
                  <a:sym typeface="Helvetica Neue"/>
                </a:rPr>
                <a:t> </a:t>
              </a:r>
              <a:endParaRPr sz="3000">
                <a:latin typeface="Helvetica Neue"/>
                <a:ea typeface="Helvetica Neue"/>
                <a:cs typeface="Helvetica Neue"/>
                <a:sym typeface="Helvetica Neue"/>
              </a:endParaRPr>
            </a:p>
            <a:p>
              <a:pPr marL="914400" marR="0" lvl="0" indent="0" algn="l" rtl="0">
                <a:lnSpc>
                  <a:spcPct val="154000"/>
                </a:lnSpc>
                <a:spcBef>
                  <a:spcPts val="0"/>
                </a:spcBef>
                <a:spcAft>
                  <a:spcPts val="0"/>
                </a:spcAft>
                <a:buNone/>
              </a:pPr>
              <a:endParaRPr sz="3000">
                <a:latin typeface="Helvetica Neue"/>
                <a:ea typeface="Helvetica Neue"/>
                <a:cs typeface="Helvetica Neue"/>
                <a:sym typeface="Helvetica Neue"/>
              </a:endParaRPr>
            </a:p>
            <a:p>
              <a:pPr marL="0" marR="0" lvl="0" indent="0" algn="l" rtl="0">
                <a:lnSpc>
                  <a:spcPct val="154000"/>
                </a:lnSpc>
                <a:spcBef>
                  <a:spcPts val="0"/>
                </a:spcBef>
                <a:spcAft>
                  <a:spcPts val="0"/>
                </a:spcAft>
                <a:buNone/>
              </a:pPr>
              <a:endParaRPr sz="2400" b="0" i="0" u="none" strike="noStrike" cap="none">
                <a:solidFill>
                  <a:srgbClr val="000000"/>
                </a:solidFill>
                <a:latin typeface="Arial"/>
                <a:ea typeface="Arial"/>
                <a:cs typeface="Arial"/>
                <a:sym typeface="Arial"/>
              </a:endParaRPr>
            </a:p>
          </p:txBody>
        </p:sp>
        <p:sp>
          <p:nvSpPr>
            <p:cNvPr id="264" name="Google Shape;264;p32"/>
            <p:cNvSpPr txBox="1"/>
            <p:nvPr/>
          </p:nvSpPr>
          <p:spPr>
            <a:xfrm>
              <a:off x="0" y="-85725"/>
              <a:ext cx="16913700" cy="989700"/>
            </a:xfrm>
            <a:prstGeom prst="rect">
              <a:avLst/>
            </a:prstGeom>
            <a:noFill/>
            <a:ln>
              <a:noFill/>
            </a:ln>
          </p:spPr>
          <p:txBody>
            <a:bodyPr spcFirstLastPara="1" wrap="square" lIns="0" tIns="0" rIns="0" bIns="0" anchor="t" anchorCtr="0">
              <a:spAutoFit/>
            </a:bodyPr>
            <a:lstStyle/>
            <a:p>
              <a:pPr marL="0" marR="0" lvl="0" indent="0" algn="l" rtl="0">
                <a:lnSpc>
                  <a:spcPct val="139995"/>
                </a:lnSpc>
                <a:spcBef>
                  <a:spcPts val="0"/>
                </a:spcBef>
                <a:spcAft>
                  <a:spcPts val="0"/>
                </a:spcAft>
                <a:buNone/>
              </a:pPr>
              <a:r>
                <a:rPr lang="en-US" sz="4823" i="0" u="none" strike="noStrike" cap="none">
                  <a:solidFill>
                    <a:srgbClr val="040303"/>
                  </a:solidFill>
                  <a:latin typeface="Helvetica Neue"/>
                  <a:ea typeface="Helvetica Neue"/>
                  <a:cs typeface="Helvetica Neue"/>
                  <a:sym typeface="Helvetica Neue"/>
                </a:rPr>
                <a:t>Let's </a:t>
              </a:r>
              <a:r>
                <a:rPr lang="en-US" sz="4823">
                  <a:solidFill>
                    <a:srgbClr val="040303"/>
                  </a:solidFill>
                  <a:latin typeface="Helvetica Neue"/>
                  <a:ea typeface="Helvetica Neue"/>
                  <a:cs typeface="Helvetica Neue"/>
                  <a:sym typeface="Helvetica Neue"/>
                </a:rPr>
                <a:t>put</a:t>
              </a:r>
              <a:r>
                <a:rPr lang="en-US" sz="4823" i="0" u="none" strike="noStrike" cap="none">
                  <a:solidFill>
                    <a:srgbClr val="040303"/>
                  </a:solidFill>
                  <a:latin typeface="Helvetica Neue"/>
                  <a:ea typeface="Helvetica Neue"/>
                  <a:cs typeface="Helvetica Neue"/>
                  <a:sym typeface="Helvetica Neue"/>
                </a:rPr>
                <a:t> this all together! </a:t>
              </a:r>
              <a:endParaRPr sz="2200">
                <a:latin typeface="Helvetica Neue"/>
                <a:ea typeface="Helvetica Neue"/>
                <a:cs typeface="Helvetica Neue"/>
                <a:sym typeface="Helvetica Neue"/>
              </a:endParaRPr>
            </a:p>
          </p:txBody>
        </p:sp>
      </p:grpSp>
      <p:sp>
        <p:nvSpPr>
          <p:cNvPr id="265" name="Google Shape;265;p32"/>
          <p:cNvSpPr/>
          <p:nvPr/>
        </p:nvSpPr>
        <p:spPr>
          <a:xfrm rot="2181239">
            <a:off x="-1994211" y="7133376"/>
            <a:ext cx="7311839" cy="2388534"/>
          </a:xfrm>
          <a:custGeom>
            <a:avLst/>
            <a:gdLst/>
            <a:ahLst/>
            <a:cxnLst/>
            <a:rect l="l" t="t" r="r" b="b"/>
            <a:pathLst>
              <a:path w="7315200" h="2389632" extrusionOk="0">
                <a:moveTo>
                  <a:pt x="0" y="0"/>
                </a:moveTo>
                <a:lnTo>
                  <a:pt x="7315200" y="0"/>
                </a:lnTo>
                <a:lnTo>
                  <a:pt x="7315200" y="2389632"/>
                </a:lnTo>
                <a:lnTo>
                  <a:pt x="0" y="2389632"/>
                </a:lnTo>
                <a:lnTo>
                  <a:pt x="0" y="0"/>
                </a:lnTo>
                <a:close/>
              </a:path>
            </a:pathLst>
          </a:custGeom>
          <a:blipFill rotWithShape="1">
            <a:blip r:embed="rId4">
              <a:alphaModFix/>
            </a:blip>
            <a:stretch>
              <a:fillRect/>
            </a:stretch>
          </a:blipFill>
          <a:ln>
            <a:noFill/>
          </a:ln>
        </p:spPr>
        <p:txBody>
          <a:bodyPr/>
          <a:lstStyle/>
          <a:p>
            <a:endParaRPr lang="en-US"/>
          </a:p>
        </p:txBody>
      </p:sp>
      <p:sp>
        <p:nvSpPr>
          <p:cNvPr id="266" name="Google Shape;266;p32"/>
          <p:cNvSpPr txBox="1"/>
          <p:nvPr/>
        </p:nvSpPr>
        <p:spPr>
          <a:xfrm>
            <a:off x="649018" y="600936"/>
            <a:ext cx="9816000" cy="1508400"/>
          </a:xfrm>
          <a:prstGeom prst="rect">
            <a:avLst/>
          </a:prstGeom>
          <a:noFill/>
          <a:ln>
            <a:noFill/>
          </a:ln>
        </p:spPr>
        <p:txBody>
          <a:bodyPr spcFirstLastPara="1" wrap="square" lIns="0" tIns="0" rIns="0" bIns="0" anchor="t" anchorCtr="0">
            <a:spAutoFit/>
          </a:bodyPr>
          <a:lstStyle/>
          <a:p>
            <a:pPr marL="0" marR="0" lvl="0" indent="0" algn="l" rtl="0">
              <a:lnSpc>
                <a:spcPct val="102000"/>
              </a:lnSpc>
              <a:spcBef>
                <a:spcPts val="0"/>
              </a:spcBef>
              <a:spcAft>
                <a:spcPts val="0"/>
              </a:spcAft>
              <a:buNone/>
            </a:pPr>
            <a:r>
              <a:rPr lang="en-US" sz="7200">
                <a:solidFill>
                  <a:srgbClr val="F9F9F4"/>
                </a:solidFill>
                <a:latin typeface="Georgia"/>
                <a:ea typeface="Georgia"/>
                <a:cs typeface="Georgia"/>
                <a:sym typeface="Georgia"/>
              </a:rPr>
              <a:t>Wrap-Up</a:t>
            </a:r>
            <a:r>
              <a:rPr lang="en-US" sz="7200" i="0" u="none" strike="noStrike" cap="none">
                <a:solidFill>
                  <a:srgbClr val="F9F9F4"/>
                </a:solidFill>
                <a:latin typeface="Georgia"/>
                <a:ea typeface="Georgia"/>
                <a:cs typeface="Georgia"/>
                <a:sym typeface="Georgia"/>
              </a:rPr>
              <a:t> </a:t>
            </a:r>
            <a:r>
              <a:rPr lang="en-US" sz="9800" i="0" u="none" strike="noStrike" cap="none">
                <a:solidFill>
                  <a:srgbClr val="F9F9F4"/>
                </a:solidFill>
                <a:latin typeface="Georgia"/>
                <a:ea typeface="Georgia"/>
                <a:cs typeface="Georgia"/>
                <a:sym typeface="Georgia"/>
              </a:rPr>
              <a:t> </a:t>
            </a:r>
            <a:endParaRPr>
              <a:latin typeface="Georgia"/>
              <a:ea typeface="Georgia"/>
              <a:cs typeface="Georgia"/>
              <a:sym typeface="Georgia"/>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413</Words>
  <Application>Microsoft Office PowerPoint</Application>
  <PresentationFormat>Custom</PresentationFormat>
  <Paragraphs>46</Paragraphs>
  <Slides>8</Slides>
  <Notes>8</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8</vt:i4>
      </vt:variant>
    </vt:vector>
  </HeadingPairs>
  <TitlesOfParts>
    <vt:vector size="14" baseType="lpstr">
      <vt:lpstr>Helvetica Neue</vt:lpstr>
      <vt:lpstr>Arial</vt:lpstr>
      <vt:lpstr>Calibri</vt:lpstr>
      <vt:lpstr>Georgia</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Chip Colwell</dc:creator>
  <cp:lastModifiedBy>Chip Colwell</cp:lastModifiedBy>
  <cp:revision>1</cp:revision>
  <dcterms:modified xsi:type="dcterms:W3CDTF">2023-10-12T21:10:40Z</dcterms:modified>
</cp:coreProperties>
</file>